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0" r:id="rId6"/>
    <p:sldId id="27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143998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79052" y="3485990"/>
            <a:ext cx="4880602" cy="2362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74922">
              <a:lnSpc>
                <a:spcPts val="4190"/>
              </a:lnSpc>
              <a:spcBef>
                <a:spcPts val="209"/>
              </a:spcBef>
            </a:pPr>
            <a:r>
              <a:rPr sz="4000" b="1" spc="-9" dirty="0" smtClean="0">
                <a:latin typeface="Arial"/>
                <a:cs typeface="Arial"/>
              </a:rPr>
              <a:t>BUK</a:t>
            </a:r>
            <a:r>
              <a:rPr sz="4000" b="1" spc="0" dirty="0" smtClean="0">
                <a:latin typeface="Arial"/>
                <a:cs typeface="Arial"/>
              </a:rPr>
              <a:t>U </a:t>
            </a:r>
            <a:r>
              <a:rPr sz="4000" b="1" spc="-9" dirty="0" smtClean="0">
                <a:latin typeface="Arial"/>
                <a:cs typeface="Arial"/>
              </a:rPr>
              <a:t>SAKU</a:t>
            </a:r>
            <a:endParaRPr sz="4000" dirty="0">
              <a:latin typeface="Arial"/>
              <a:cs typeface="Arial"/>
            </a:endParaRPr>
          </a:p>
          <a:p>
            <a:pPr marL="12700">
              <a:lnSpc>
                <a:spcPct val="100041"/>
              </a:lnSpc>
            </a:pPr>
            <a:r>
              <a:rPr sz="4000" b="1" spc="-309" dirty="0" smtClean="0">
                <a:latin typeface="Arial"/>
                <a:cs typeface="Arial"/>
              </a:rPr>
              <a:t>P</a:t>
            </a:r>
            <a:r>
              <a:rPr sz="4000" b="1" spc="-9" dirty="0" smtClean="0">
                <a:latin typeface="Arial"/>
                <a:cs typeface="Arial"/>
              </a:rPr>
              <a:t>ANDUA</a:t>
            </a:r>
            <a:r>
              <a:rPr sz="4000" b="1" spc="0" dirty="0" smtClean="0">
                <a:latin typeface="Arial"/>
                <a:cs typeface="Arial"/>
              </a:rPr>
              <a:t>N</a:t>
            </a:r>
            <a:r>
              <a:rPr sz="4000" b="1" spc="25" dirty="0" smtClean="0">
                <a:latin typeface="Arial"/>
                <a:cs typeface="Arial"/>
              </a:rPr>
              <a:t> </a:t>
            </a:r>
            <a:r>
              <a:rPr sz="4000" b="1" spc="-9" dirty="0" smtClean="0">
                <a:latin typeface="Arial"/>
                <a:cs typeface="Arial"/>
              </a:rPr>
              <a:t>PR</a:t>
            </a:r>
            <a:r>
              <a:rPr sz="4000" b="1" spc="9" dirty="0" smtClean="0">
                <a:latin typeface="Arial"/>
                <a:cs typeface="Arial"/>
              </a:rPr>
              <a:t>O</a:t>
            </a:r>
            <a:r>
              <a:rPr sz="4000" b="1" spc="-9" dirty="0" smtClean="0">
                <a:latin typeface="Arial"/>
                <a:cs typeface="Arial"/>
              </a:rPr>
              <a:t>YEK PR</a:t>
            </a:r>
            <a:r>
              <a:rPr sz="4000" b="1" spc="9" dirty="0" smtClean="0">
                <a:latin typeface="Arial"/>
                <a:cs typeface="Arial"/>
              </a:rPr>
              <a:t>O</a:t>
            </a:r>
            <a:r>
              <a:rPr sz="4000" b="1" spc="-9" dirty="0" smtClean="0">
                <a:latin typeface="Arial"/>
                <a:cs typeface="Arial"/>
              </a:rPr>
              <a:t>D</a:t>
            </a:r>
            <a:r>
              <a:rPr sz="4000" b="1" spc="0" dirty="0" smtClean="0">
                <a:latin typeface="Arial"/>
                <a:cs typeface="Arial"/>
              </a:rPr>
              <a:t>I </a:t>
            </a:r>
            <a:r>
              <a:rPr sz="4000" b="1" spc="-4" dirty="0" smtClean="0">
                <a:latin typeface="Arial"/>
                <a:cs typeface="Arial"/>
              </a:rPr>
              <a:t>T</a:t>
            </a:r>
            <a:r>
              <a:rPr sz="4000" b="1" spc="-9" dirty="0" smtClean="0">
                <a:latin typeface="Arial"/>
                <a:cs typeface="Arial"/>
              </a:rPr>
              <a:t>EK</a:t>
            </a:r>
            <a:r>
              <a:rPr sz="4000" b="1" spc="0" dirty="0" smtClean="0">
                <a:latin typeface="Arial"/>
                <a:cs typeface="Arial"/>
              </a:rPr>
              <a:t>-</a:t>
            </a:r>
            <a:r>
              <a:rPr sz="4000" b="1" spc="19" dirty="0" smtClean="0">
                <a:latin typeface="Arial"/>
                <a:cs typeface="Arial"/>
              </a:rPr>
              <a:t> </a:t>
            </a:r>
            <a:r>
              <a:rPr sz="4000" b="1" spc="-9" dirty="0" smtClean="0">
                <a:latin typeface="Arial"/>
                <a:cs typeface="Arial"/>
              </a:rPr>
              <a:t>UBH</a:t>
            </a:r>
            <a:endParaRPr sz="4000" dirty="0">
              <a:latin typeface="Arial"/>
              <a:cs typeface="Arial"/>
            </a:endParaRPr>
          </a:p>
          <a:p>
            <a:pPr marL="12700" marR="74922">
              <a:lnSpc>
                <a:spcPct val="95825"/>
              </a:lnSpc>
            </a:pPr>
            <a:r>
              <a:rPr sz="4000" b="1" spc="-4" dirty="0" smtClean="0">
                <a:latin typeface="Arial"/>
                <a:cs typeface="Arial"/>
              </a:rPr>
              <a:t>201</a:t>
            </a:r>
            <a:r>
              <a:rPr lang="en-US" sz="4000" b="1" spc="-4" dirty="0" smtClean="0">
                <a:latin typeface="Arial"/>
                <a:cs typeface="Arial"/>
              </a:rPr>
              <a:t>9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483792" y="4095590"/>
            <a:ext cx="1707895" cy="533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90"/>
              </a:lnSpc>
              <a:spcBef>
                <a:spcPts val="209"/>
              </a:spcBef>
            </a:pPr>
            <a:r>
              <a:rPr sz="4000" b="1" spc="-9" dirty="0" smtClean="0">
                <a:latin typeface="Arial"/>
                <a:cs typeface="Arial"/>
              </a:rPr>
              <a:t>AKH</a:t>
            </a:r>
            <a:r>
              <a:rPr sz="4000" b="1" spc="9" dirty="0" smtClean="0">
                <a:latin typeface="Arial"/>
                <a:cs typeface="Arial"/>
              </a:rPr>
              <a:t>I</a:t>
            </a:r>
            <a:r>
              <a:rPr sz="4000" b="1" spc="0" dirty="0" smtClean="0">
                <a:latin typeface="Arial"/>
                <a:cs typeface="Arial"/>
              </a:rPr>
              <a:t>R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8640" y="6623684"/>
            <a:ext cx="142240" cy="234315"/>
          </a:xfrm>
          <a:custGeom>
            <a:avLst/>
            <a:gdLst/>
            <a:ahLst/>
            <a:cxnLst/>
            <a:rect l="l" t="t" r="r" b="b"/>
            <a:pathLst>
              <a:path w="142240" h="234315">
                <a:moveTo>
                  <a:pt x="0" y="234315"/>
                </a:moveTo>
                <a:lnTo>
                  <a:pt x="142240" y="234315"/>
                </a:lnTo>
                <a:lnTo>
                  <a:pt x="142240" y="0"/>
                </a:lnTo>
                <a:lnTo>
                  <a:pt x="0" y="0"/>
                </a:lnTo>
                <a:lnTo>
                  <a:pt x="0" y="2343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35940" y="528573"/>
            <a:ext cx="425297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0" dirty="0" smtClean="0">
                <a:latin typeface="Arial"/>
                <a:cs typeface="Arial"/>
              </a:rPr>
              <a:t>6.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51560" y="528573"/>
            <a:ext cx="7568631" cy="24790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-4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endapa</a:t>
            </a:r>
            <a:r>
              <a:rPr sz="3200" spc="-9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kan</a:t>
            </a:r>
            <a:r>
              <a:rPr sz="3200" spc="-44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pe</a:t>
            </a:r>
            <a:r>
              <a:rPr sz="3200" spc="-4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se</a:t>
            </a:r>
            <a:r>
              <a:rPr sz="3200" spc="-9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9" dirty="0" smtClean="0">
                <a:latin typeface="Arial"/>
                <a:cs typeface="Arial"/>
              </a:rPr>
              <a:t>j</a:t>
            </a:r>
            <a:r>
              <a:rPr sz="3200" spc="0" dirty="0" smtClean="0">
                <a:latin typeface="Arial"/>
                <a:cs typeface="Arial"/>
              </a:rPr>
              <a:t>uan </a:t>
            </a:r>
            <a:r>
              <a:rPr sz="3200" spc="4" dirty="0" smtClean="0">
                <a:latin typeface="Arial"/>
                <a:cs typeface="Arial"/>
              </a:rPr>
              <a:t>S</a:t>
            </a:r>
            <a:r>
              <a:rPr sz="3200" spc="9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dang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4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9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da</a:t>
            </a:r>
            <a:r>
              <a:rPr sz="3200" spc="-4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i</a:t>
            </a:r>
            <a:endParaRPr sz="3200">
              <a:latin typeface="Arial"/>
              <a:cs typeface="Arial"/>
            </a:endParaRPr>
          </a:p>
          <a:p>
            <a:pPr marL="12700" marR="1194639" indent="0">
              <a:lnSpc>
                <a:spcPct val="100041"/>
              </a:lnSpc>
            </a:pPr>
            <a:r>
              <a:rPr sz="3200" spc="0" dirty="0" smtClean="0">
                <a:latin typeface="Arial"/>
                <a:cs typeface="Arial"/>
              </a:rPr>
              <a:t>kedua</a:t>
            </a:r>
            <a:r>
              <a:rPr sz="3200" spc="-44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pe</a:t>
            </a:r>
            <a:r>
              <a:rPr sz="3200" spc="-4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9" dirty="0" smtClean="0">
                <a:latin typeface="Arial"/>
                <a:cs typeface="Arial"/>
              </a:rPr>
              <a:t>i</a:t>
            </a:r>
            <a:r>
              <a:rPr sz="3200" spc="-4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9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ng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dan</a:t>
            </a:r>
            <a:r>
              <a:rPr sz="3200" spc="-14" dirty="0" smtClean="0">
                <a:latin typeface="Arial"/>
                <a:cs typeface="Arial"/>
              </a:rPr>
              <a:t> </a:t>
            </a:r>
            <a:r>
              <a:rPr sz="3200" spc="-4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9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akukan penda</a:t>
            </a:r>
            <a:r>
              <a:rPr sz="3200" spc="-9" dirty="0" smtClean="0">
                <a:latin typeface="Arial"/>
                <a:cs typeface="Arial"/>
              </a:rPr>
              <a:t>ft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4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an</a:t>
            </a:r>
            <a:r>
              <a:rPr sz="3200" spc="-44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9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dang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4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A</a:t>
            </a:r>
            <a:endParaRPr sz="3200">
              <a:latin typeface="Arial"/>
              <a:cs typeface="Arial"/>
            </a:endParaRPr>
          </a:p>
          <a:p>
            <a:pPr marL="12700" marR="675016">
              <a:lnSpc>
                <a:spcPct val="100041"/>
              </a:lnSpc>
              <a:spcBef>
                <a:spcPts val="763"/>
              </a:spcBef>
            </a:pPr>
            <a:r>
              <a:rPr sz="3200" spc="-4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ahas</a:t>
            </a:r>
            <a:r>
              <a:rPr sz="3200" spc="9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50" dirty="0" smtClean="0">
                <a:latin typeface="Arial"/>
                <a:cs typeface="Arial"/>
              </a:rPr>
              <a:t>w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14" dirty="0" smtClean="0">
                <a:latin typeface="Arial"/>
                <a:cs typeface="Arial"/>
              </a:rPr>
              <a:t> </a:t>
            </a:r>
            <a:r>
              <a:rPr sz="3200" spc="-4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ence</a:t>
            </a:r>
            <a:r>
              <a:rPr sz="3200" spc="-9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ak </a:t>
            </a:r>
            <a:r>
              <a:rPr sz="3200" spc="4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K </a:t>
            </a:r>
            <a:r>
              <a:rPr sz="3200" spc="4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engu</a:t>
            </a:r>
            <a:r>
              <a:rPr sz="3200" spc="-9" dirty="0" smtClean="0">
                <a:latin typeface="Arial"/>
                <a:cs typeface="Arial"/>
              </a:rPr>
              <a:t>j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4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dan </a:t>
            </a:r>
            <a:r>
              <a:rPr sz="3200" spc="-4" dirty="0" smtClean="0">
                <a:latin typeface="Arial"/>
                <a:cs typeface="Arial"/>
              </a:rPr>
              <a:t>m</a:t>
            </a:r>
            <a:r>
              <a:rPr sz="3200" spc="9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9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24" dirty="0" smtClean="0">
                <a:latin typeface="Arial"/>
                <a:cs typeface="Arial"/>
              </a:rPr>
              <a:t> </a:t>
            </a:r>
            <a:r>
              <a:rPr sz="3200" spc="-9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anda </a:t>
            </a:r>
            <a:r>
              <a:rPr sz="3200" spc="-9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angan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9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ekan </a:t>
            </a:r>
            <a:r>
              <a:rPr sz="3200" spc="4" dirty="0" smtClean="0">
                <a:latin typeface="Arial"/>
                <a:cs typeface="Arial"/>
              </a:rPr>
              <a:t>FTS</a:t>
            </a:r>
            <a:r>
              <a:rPr sz="3200" spc="0" dirty="0" smtClean="0">
                <a:latin typeface="Arial"/>
                <a:cs typeface="Arial"/>
              </a:rPr>
              <a:t>P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2088133"/>
            <a:ext cx="425297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0" dirty="0" smtClean="0">
                <a:latin typeface="Arial"/>
                <a:cs typeface="Arial"/>
              </a:rPr>
              <a:t>7.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51560" y="3063493"/>
            <a:ext cx="5023957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-4" dirty="0" smtClean="0">
                <a:latin typeface="Arial"/>
                <a:cs typeface="Arial"/>
              </a:rPr>
              <a:t>(</a:t>
            </a:r>
            <a:r>
              <a:rPr sz="3200" spc="4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enen</a:t>
            </a:r>
            <a:r>
              <a:rPr sz="3200" spc="-9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uan</a:t>
            </a:r>
            <a:r>
              <a:rPr sz="3200" spc="-44" dirty="0" smtClean="0">
                <a:latin typeface="Arial"/>
                <a:cs typeface="Arial"/>
              </a:rPr>
              <a:t> </a:t>
            </a:r>
            <a:r>
              <a:rPr sz="3200" spc="9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50" dirty="0" smtClean="0">
                <a:latin typeface="Arial"/>
                <a:cs typeface="Arial"/>
              </a:rPr>
              <a:t>w</a:t>
            </a:r>
            <a:r>
              <a:rPr sz="3200" spc="0" dirty="0" smtClean="0">
                <a:latin typeface="Arial"/>
                <a:cs typeface="Arial"/>
              </a:rPr>
              <a:t>an</a:t>
            </a:r>
            <a:r>
              <a:rPr sz="3200" spc="34" dirty="0" smtClean="0">
                <a:latin typeface="Arial"/>
                <a:cs typeface="Arial"/>
              </a:rPr>
              <a:t> </a:t>
            </a:r>
            <a:r>
              <a:rPr sz="3200" spc="4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engu</a:t>
            </a:r>
            <a:r>
              <a:rPr sz="3200" spc="-9" dirty="0" smtClean="0">
                <a:latin typeface="Arial"/>
                <a:cs typeface="Arial"/>
              </a:rPr>
              <a:t>j</a:t>
            </a:r>
            <a:r>
              <a:rPr sz="3200" spc="0" dirty="0" smtClean="0">
                <a:latin typeface="Arial"/>
                <a:cs typeface="Arial"/>
              </a:rPr>
              <a:t>i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13896" y="3063493"/>
            <a:ext cx="2205167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-4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9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9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ui</a:t>
            </a:r>
            <a:r>
              <a:rPr sz="3200" spc="-34" dirty="0" smtClean="0">
                <a:latin typeface="Arial"/>
                <a:cs typeface="Arial"/>
              </a:rPr>
              <a:t> </a:t>
            </a:r>
            <a:r>
              <a:rPr sz="3200" spc="4" dirty="0" smtClean="0">
                <a:latin typeface="Arial"/>
                <a:cs typeface="Arial"/>
              </a:rPr>
              <a:t>S</a:t>
            </a:r>
            <a:r>
              <a:rPr sz="3200" spc="-9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M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51559" y="3551173"/>
            <a:ext cx="7517296" cy="2578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70098">
              <a:lnSpc>
                <a:spcPts val="3370"/>
              </a:lnSpc>
              <a:spcBef>
                <a:spcPts val="168"/>
              </a:spcBef>
            </a:pPr>
            <a:r>
              <a:rPr sz="3200" spc="0" dirty="0" smtClean="0">
                <a:latin typeface="Arial"/>
                <a:cs typeface="Arial"/>
              </a:rPr>
              <a:t>dan</a:t>
            </a:r>
            <a:r>
              <a:rPr sz="3200" spc="-24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penyusunan</a:t>
            </a:r>
            <a:r>
              <a:rPr sz="3200" spc="-44" dirty="0" smtClean="0">
                <a:latin typeface="Arial"/>
                <a:cs typeface="Arial"/>
              </a:rPr>
              <a:t> </a:t>
            </a:r>
            <a:r>
              <a:rPr sz="3200" spc="-9" dirty="0" smtClean="0">
                <a:latin typeface="Arial"/>
                <a:cs typeface="Arial"/>
              </a:rPr>
              <a:t>j</a:t>
            </a:r>
            <a:r>
              <a:rPr sz="3200" spc="0" dirty="0" smtClean="0">
                <a:latin typeface="Arial"/>
                <a:cs typeface="Arial"/>
              </a:rPr>
              <a:t>ad</a:t>
            </a:r>
            <a:r>
              <a:rPr sz="3200" spc="-50" dirty="0" smtClean="0">
                <a:latin typeface="Arial"/>
                <a:cs typeface="Arial"/>
              </a:rPr>
              <a:t>w</a:t>
            </a:r>
            <a:r>
              <a:rPr sz="3200" spc="0" dirty="0" smtClean="0">
                <a:latin typeface="Arial"/>
                <a:cs typeface="Arial"/>
              </a:rPr>
              <a:t>al</a:t>
            </a:r>
            <a:r>
              <a:rPr sz="3200" spc="64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9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dang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4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A o</a:t>
            </a:r>
            <a:r>
              <a:rPr sz="3200" spc="9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eh</a:t>
            </a:r>
            <a:endParaRPr sz="3200">
              <a:latin typeface="Arial"/>
              <a:cs typeface="Arial"/>
            </a:endParaRPr>
          </a:p>
          <a:p>
            <a:pPr marL="12700" marR="70098">
              <a:lnSpc>
                <a:spcPct val="95825"/>
              </a:lnSpc>
            </a:pPr>
            <a:r>
              <a:rPr sz="3200" spc="4" dirty="0" smtClean="0">
                <a:latin typeface="Arial"/>
                <a:cs typeface="Arial"/>
              </a:rPr>
              <a:t>K</a:t>
            </a:r>
            <a:r>
              <a:rPr sz="3200" spc="0" dirty="0" smtClean="0">
                <a:latin typeface="Arial"/>
                <a:cs typeface="Arial"/>
              </a:rPr>
              <a:t>oo</a:t>
            </a:r>
            <a:r>
              <a:rPr sz="3200" spc="-4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d.</a:t>
            </a:r>
            <a:r>
              <a:rPr sz="3200" spc="-34" dirty="0" smtClean="0">
                <a:latin typeface="Arial"/>
                <a:cs typeface="Arial"/>
              </a:rPr>
              <a:t> </a:t>
            </a:r>
            <a:r>
              <a:rPr sz="3200" spc="4" dirty="0" smtClean="0">
                <a:latin typeface="Arial"/>
                <a:cs typeface="Arial"/>
              </a:rPr>
              <a:t>TA</a:t>
            </a:r>
            <a:r>
              <a:rPr sz="3200" spc="0" dirty="0" smtClean="0">
                <a:latin typeface="Arial"/>
                <a:cs typeface="Arial"/>
              </a:rPr>
              <a:t>)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920"/>
              </a:spcBef>
            </a:pPr>
            <a:r>
              <a:rPr sz="3200" spc="-4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enye</a:t>
            </a:r>
            <a:r>
              <a:rPr sz="3200" spc="-4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ahkan</a:t>
            </a:r>
            <a:r>
              <a:rPr sz="3200" spc="-44" dirty="0" smtClean="0">
                <a:latin typeface="Arial"/>
                <a:cs typeface="Arial"/>
              </a:rPr>
              <a:t> </a:t>
            </a:r>
            <a:r>
              <a:rPr sz="3200" spc="4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K kepada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-4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as</a:t>
            </a:r>
            <a:r>
              <a:rPr sz="3200" spc="9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ng</a:t>
            </a:r>
            <a:r>
              <a:rPr sz="3200" spc="9" dirty="0" smtClean="0">
                <a:latin typeface="Arial"/>
                <a:cs typeface="Arial"/>
              </a:rPr>
              <a:t>-</a:t>
            </a:r>
            <a:r>
              <a:rPr sz="3200" spc="-4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as</a:t>
            </a:r>
            <a:r>
              <a:rPr sz="3200" spc="9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ng</a:t>
            </a:r>
            <a:endParaRPr sz="3200">
              <a:latin typeface="Arial"/>
              <a:cs typeface="Arial"/>
            </a:endParaRPr>
          </a:p>
          <a:p>
            <a:pPr marL="12700" marR="70098">
              <a:lnSpc>
                <a:spcPct val="95825"/>
              </a:lnSpc>
              <a:spcBef>
                <a:spcPts val="160"/>
              </a:spcBef>
            </a:pPr>
            <a:r>
              <a:rPr sz="3200" spc="4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engu</a:t>
            </a:r>
            <a:r>
              <a:rPr sz="3200" spc="-9" dirty="0" smtClean="0">
                <a:latin typeface="Arial"/>
                <a:cs typeface="Arial"/>
              </a:rPr>
              <a:t>j</a:t>
            </a:r>
            <a:r>
              <a:rPr sz="3200" spc="0" dirty="0" smtClean="0">
                <a:latin typeface="Arial"/>
                <a:cs typeface="Arial"/>
              </a:rPr>
              <a:t>i</a:t>
            </a:r>
            <a:endParaRPr sz="3200">
              <a:latin typeface="Arial"/>
              <a:cs typeface="Arial"/>
            </a:endParaRPr>
          </a:p>
          <a:p>
            <a:pPr marL="12700" marR="70098">
              <a:lnSpc>
                <a:spcPct val="95825"/>
              </a:lnSpc>
              <a:spcBef>
                <a:spcPts val="940"/>
              </a:spcBef>
            </a:pPr>
            <a:r>
              <a:rPr sz="3200" spc="4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9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aksanaan</a:t>
            </a:r>
            <a:r>
              <a:rPr sz="3200" spc="-64" dirty="0" smtClean="0">
                <a:latin typeface="Arial"/>
                <a:cs typeface="Arial"/>
              </a:rPr>
              <a:t> </a:t>
            </a:r>
            <a:r>
              <a:rPr sz="3200" spc="4" dirty="0" smtClean="0">
                <a:latin typeface="Arial"/>
                <a:cs typeface="Arial"/>
              </a:rPr>
              <a:t>S</a:t>
            </a:r>
            <a:r>
              <a:rPr sz="3200" spc="9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dang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4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A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4623053"/>
            <a:ext cx="425297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0" dirty="0" smtClean="0">
                <a:latin typeface="Arial"/>
                <a:cs typeface="Arial"/>
              </a:rPr>
              <a:t>8.</a:t>
            </a:r>
            <a:endParaRPr sz="3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35940" y="5697473"/>
            <a:ext cx="425297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0" dirty="0" smtClean="0">
                <a:latin typeface="Arial"/>
                <a:cs typeface="Arial"/>
              </a:rPr>
              <a:t>9.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48640" y="6835298"/>
            <a:ext cx="142240" cy="0"/>
          </a:xfrm>
          <a:custGeom>
            <a:avLst/>
            <a:gdLst/>
            <a:ahLst/>
            <a:cxnLst/>
            <a:rect l="l" t="t" r="r" b="b"/>
            <a:pathLst>
              <a:path w="142240">
                <a:moveTo>
                  <a:pt x="0" y="0"/>
                </a:moveTo>
                <a:lnTo>
                  <a:pt x="142240" y="0"/>
                </a:lnTo>
              </a:path>
            </a:pathLst>
          </a:custGeom>
          <a:ln w="466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235075" y="588913"/>
            <a:ext cx="3615857" cy="5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0"/>
              </a:lnSpc>
              <a:spcBef>
                <a:spcPts val="230"/>
              </a:spcBef>
            </a:pPr>
            <a:endParaRPr sz="44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99629" y="588913"/>
            <a:ext cx="1656872" cy="5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0"/>
              </a:lnSpc>
              <a:spcBef>
                <a:spcPts val="230"/>
              </a:spcBef>
            </a:pPr>
            <a:endParaRPr sz="44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10954" y="588913"/>
            <a:ext cx="1382166" cy="5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0"/>
              </a:lnSpc>
              <a:spcBef>
                <a:spcPts val="230"/>
              </a:spcBef>
            </a:pPr>
            <a:endParaRPr sz="44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1288017"/>
            <a:ext cx="152400" cy="6451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0" dirty="0" smtClean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472"/>
              </a:spcBef>
            </a:pPr>
            <a:r>
              <a:rPr sz="2000" spc="0" dirty="0" smtClean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8840" y="1288017"/>
            <a:ext cx="7751238" cy="50342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1111">
              <a:lnSpc>
                <a:spcPts val="2145"/>
              </a:lnSpc>
              <a:spcBef>
                <a:spcPts val="107"/>
              </a:spcBef>
            </a:pPr>
            <a:r>
              <a:rPr sz="2000" spc="19" dirty="0" smtClean="0">
                <a:latin typeface="Arial"/>
                <a:cs typeface="Arial"/>
              </a:rPr>
              <a:t>T</a:t>
            </a:r>
            <a:r>
              <a:rPr sz="2000" spc="9" dirty="0" smtClean="0">
                <a:latin typeface="Arial"/>
                <a:cs typeface="Arial"/>
              </a:rPr>
              <a:t>e</a:t>
            </a:r>
            <a:r>
              <a:rPr sz="2000" spc="-4" dirty="0" smtClean="0">
                <a:latin typeface="Arial"/>
                <a:cs typeface="Arial"/>
              </a:rPr>
              <a:t>r</a:t>
            </a:r>
            <a:r>
              <a:rPr sz="2000" spc="9" dirty="0" smtClean="0">
                <a:latin typeface="Arial"/>
                <a:cs typeface="Arial"/>
              </a:rPr>
              <a:t>da</a:t>
            </a:r>
            <a:r>
              <a:rPr sz="2000" spc="25" dirty="0" smtClean="0">
                <a:latin typeface="Arial"/>
                <a:cs typeface="Arial"/>
              </a:rPr>
              <a:t>f</a:t>
            </a:r>
            <a:r>
              <a:rPr sz="2000" spc="-14" dirty="0" smtClean="0">
                <a:latin typeface="Arial"/>
                <a:cs typeface="Arial"/>
              </a:rPr>
              <a:t>t</a:t>
            </a:r>
            <a:r>
              <a:rPr sz="2000" spc="9" dirty="0" smtClean="0">
                <a:latin typeface="Arial"/>
                <a:cs typeface="Arial"/>
              </a:rPr>
              <a:t>a</a:t>
            </a:r>
            <a:r>
              <a:rPr sz="2000" spc="0" dirty="0" smtClean="0">
                <a:latin typeface="Arial"/>
                <a:cs typeface="Arial"/>
              </a:rPr>
              <a:t>r</a:t>
            </a:r>
            <a:r>
              <a:rPr sz="2000" spc="-79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s</a:t>
            </a:r>
            <a:r>
              <a:rPr sz="2000" spc="9" dirty="0" smtClean="0">
                <a:latin typeface="Arial"/>
                <a:cs typeface="Arial"/>
              </a:rPr>
              <a:t>eba</a:t>
            </a:r>
            <a:r>
              <a:rPr sz="2000" spc="-9" dirty="0" smtClean="0">
                <a:latin typeface="Arial"/>
                <a:cs typeface="Arial"/>
              </a:rPr>
              <a:t>g</a:t>
            </a:r>
            <a:r>
              <a:rPr sz="2000" spc="9" dirty="0" smtClean="0">
                <a:latin typeface="Arial"/>
                <a:cs typeface="Arial"/>
              </a:rPr>
              <a:t>a</a:t>
            </a:r>
            <a:r>
              <a:rPr sz="2000" spc="0" dirty="0" smtClean="0">
                <a:latin typeface="Arial"/>
                <a:cs typeface="Arial"/>
              </a:rPr>
              <a:t>i</a:t>
            </a:r>
            <a:r>
              <a:rPr sz="2000" spc="-19" dirty="0" smtClean="0">
                <a:latin typeface="Arial"/>
                <a:cs typeface="Arial"/>
              </a:rPr>
              <a:t> </a:t>
            </a:r>
            <a:r>
              <a:rPr sz="2000" spc="14" dirty="0" smtClean="0">
                <a:latin typeface="Arial"/>
                <a:cs typeface="Arial"/>
              </a:rPr>
              <a:t>m</a:t>
            </a:r>
            <a:r>
              <a:rPr sz="2000" spc="9" dirty="0" smtClean="0">
                <a:latin typeface="Arial"/>
                <a:cs typeface="Arial"/>
              </a:rPr>
              <a:t>aha</a:t>
            </a:r>
            <a:r>
              <a:rPr sz="2000" spc="0" dirty="0" smtClean="0">
                <a:latin typeface="Arial"/>
                <a:cs typeface="Arial"/>
              </a:rPr>
              <a:t>s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0" dirty="0" smtClean="0">
                <a:latin typeface="Arial"/>
                <a:cs typeface="Arial"/>
              </a:rPr>
              <a:t>s</a:t>
            </a:r>
            <a:r>
              <a:rPr sz="2000" spc="-25" dirty="0" smtClean="0">
                <a:latin typeface="Arial"/>
                <a:cs typeface="Arial"/>
              </a:rPr>
              <a:t>w</a:t>
            </a:r>
            <a:r>
              <a:rPr sz="2000" spc="0" dirty="0" smtClean="0">
                <a:latin typeface="Arial"/>
                <a:cs typeface="Arial"/>
              </a:rPr>
              <a:t>a</a:t>
            </a:r>
            <a:r>
              <a:rPr sz="2000" spc="-4" dirty="0" smtClean="0">
                <a:latin typeface="Arial"/>
                <a:cs typeface="Arial"/>
              </a:rPr>
              <a:t> </a:t>
            </a:r>
            <a:r>
              <a:rPr sz="2000" spc="9" dirty="0" smtClean="0">
                <a:latin typeface="Arial"/>
                <a:cs typeface="Arial"/>
              </a:rPr>
              <a:t>pad</a:t>
            </a:r>
            <a:r>
              <a:rPr sz="2000" spc="0" dirty="0" smtClean="0">
                <a:latin typeface="Arial"/>
                <a:cs typeface="Arial"/>
              </a:rPr>
              <a:t>a</a:t>
            </a:r>
            <a:r>
              <a:rPr sz="2000" spc="-24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s</a:t>
            </a:r>
            <a:r>
              <a:rPr sz="2000" spc="9" dirty="0" smtClean="0">
                <a:latin typeface="Arial"/>
                <a:cs typeface="Arial"/>
              </a:rPr>
              <a:t>e</a:t>
            </a:r>
            <a:r>
              <a:rPr sz="2000" spc="14" dirty="0" smtClean="0">
                <a:latin typeface="Arial"/>
                <a:cs typeface="Arial"/>
              </a:rPr>
              <a:t>m</a:t>
            </a:r>
            <a:r>
              <a:rPr sz="2000" spc="9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s</a:t>
            </a:r>
            <a:r>
              <a:rPr sz="2000" spc="4" dirty="0" smtClean="0">
                <a:latin typeface="Arial"/>
                <a:cs typeface="Arial"/>
              </a:rPr>
              <a:t>t</a:t>
            </a:r>
            <a:r>
              <a:rPr sz="2000" spc="9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r</a:t>
            </a:r>
            <a:r>
              <a:rPr sz="2000" spc="-59" dirty="0" smtClean="0">
                <a:latin typeface="Arial"/>
                <a:cs typeface="Arial"/>
              </a:rPr>
              <a:t> </a:t>
            </a:r>
            <a:r>
              <a:rPr sz="2000" spc="9" dirty="0" smtClean="0">
                <a:latin typeface="Arial"/>
                <a:cs typeface="Arial"/>
              </a:rPr>
              <a:t>be</a:t>
            </a:r>
            <a:r>
              <a:rPr sz="2000" spc="-4" dirty="0" smtClean="0">
                <a:latin typeface="Arial"/>
                <a:cs typeface="Arial"/>
              </a:rPr>
              <a:t>rj</a:t>
            </a:r>
            <a:r>
              <a:rPr sz="2000" spc="9" dirty="0" smtClean="0">
                <a:latin typeface="Arial"/>
                <a:cs typeface="Arial"/>
              </a:rPr>
              <a:t>a</a:t>
            </a:r>
            <a:r>
              <a:rPr sz="2000" spc="-4" dirty="0" smtClean="0">
                <a:latin typeface="Arial"/>
                <a:cs typeface="Arial"/>
              </a:rPr>
              <a:t>l</a:t>
            </a:r>
            <a:r>
              <a:rPr sz="2000" spc="9" dirty="0" smtClean="0">
                <a:latin typeface="Arial"/>
                <a:cs typeface="Arial"/>
              </a:rPr>
              <a:t>an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41"/>
              </a:lnSpc>
              <a:spcBef>
                <a:spcPts val="472"/>
              </a:spcBef>
            </a:pPr>
            <a:r>
              <a:rPr sz="2000" spc="19" dirty="0" smtClean="0">
                <a:latin typeface="Arial"/>
                <a:cs typeface="Arial"/>
              </a:rPr>
              <a:t>T</a:t>
            </a:r>
            <a:r>
              <a:rPr sz="2000" spc="9" dirty="0" smtClean="0">
                <a:latin typeface="Arial"/>
                <a:cs typeface="Arial"/>
              </a:rPr>
              <a:t>e</a:t>
            </a:r>
            <a:r>
              <a:rPr sz="2000" spc="-4" dirty="0" smtClean="0">
                <a:latin typeface="Arial"/>
                <a:cs typeface="Arial"/>
              </a:rPr>
              <a:t>l</a:t>
            </a:r>
            <a:r>
              <a:rPr sz="2000" spc="9" dirty="0" smtClean="0">
                <a:latin typeface="Arial"/>
                <a:cs typeface="Arial"/>
              </a:rPr>
              <a:t>a</a:t>
            </a:r>
            <a:r>
              <a:rPr sz="2000" spc="0" dirty="0" smtClean="0">
                <a:latin typeface="Arial"/>
                <a:cs typeface="Arial"/>
              </a:rPr>
              <a:t>h</a:t>
            </a:r>
            <a:r>
              <a:rPr sz="2000" spc="-44" dirty="0" smtClean="0">
                <a:latin typeface="Arial"/>
                <a:cs typeface="Arial"/>
              </a:rPr>
              <a:t> </a:t>
            </a:r>
            <a:r>
              <a:rPr sz="2000" spc="-4" dirty="0" smtClean="0">
                <a:latin typeface="Arial"/>
                <a:cs typeface="Arial"/>
              </a:rPr>
              <a:t>l</a:t>
            </a:r>
            <a:r>
              <a:rPr sz="2000" spc="9" dirty="0" smtClean="0">
                <a:latin typeface="Arial"/>
                <a:cs typeface="Arial"/>
              </a:rPr>
              <a:t>u</a:t>
            </a:r>
            <a:r>
              <a:rPr sz="2000" spc="-4" dirty="0" smtClean="0">
                <a:latin typeface="Arial"/>
                <a:cs typeface="Arial"/>
              </a:rPr>
              <a:t>l</a:t>
            </a:r>
            <a:r>
              <a:rPr sz="2000" spc="9" dirty="0" smtClean="0">
                <a:latin typeface="Arial"/>
                <a:cs typeface="Arial"/>
              </a:rPr>
              <a:t>u</a:t>
            </a:r>
            <a:r>
              <a:rPr sz="2000" spc="0" dirty="0" smtClean="0">
                <a:latin typeface="Arial"/>
                <a:cs typeface="Arial"/>
              </a:rPr>
              <a:t>s</a:t>
            </a:r>
            <a:r>
              <a:rPr sz="2000" spc="4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s</a:t>
            </a:r>
            <a:r>
              <a:rPr sz="2000" spc="9" dirty="0" smtClean="0">
                <a:latin typeface="Arial"/>
                <a:cs typeface="Arial"/>
              </a:rPr>
              <a:t>e</a:t>
            </a:r>
            <a:r>
              <a:rPr sz="2000" spc="14" dirty="0" smtClean="0">
                <a:latin typeface="Arial"/>
                <a:cs typeface="Arial"/>
              </a:rPr>
              <a:t>m</a:t>
            </a:r>
            <a:r>
              <a:rPr sz="2000" spc="9" dirty="0" smtClean="0">
                <a:latin typeface="Arial"/>
                <a:cs typeface="Arial"/>
              </a:rPr>
              <a:t>u</a:t>
            </a:r>
            <a:r>
              <a:rPr sz="2000" spc="0" dirty="0" smtClean="0">
                <a:latin typeface="Arial"/>
                <a:cs typeface="Arial"/>
              </a:rPr>
              <a:t>a</a:t>
            </a:r>
            <a:r>
              <a:rPr sz="2000" spc="-44" dirty="0" smtClean="0">
                <a:latin typeface="Arial"/>
                <a:cs typeface="Arial"/>
              </a:rPr>
              <a:t> </a:t>
            </a:r>
            <a:r>
              <a:rPr sz="2000" spc="14" dirty="0" smtClean="0">
                <a:latin typeface="Arial"/>
                <a:cs typeface="Arial"/>
              </a:rPr>
              <a:t>m</a:t>
            </a:r>
            <a:r>
              <a:rPr sz="2000" spc="9" dirty="0" smtClean="0">
                <a:latin typeface="Arial"/>
                <a:cs typeface="Arial"/>
              </a:rPr>
              <a:t>a</a:t>
            </a:r>
            <a:r>
              <a:rPr sz="2000" spc="4" dirty="0" smtClean="0">
                <a:latin typeface="Arial"/>
                <a:cs typeface="Arial"/>
              </a:rPr>
              <a:t>t</a:t>
            </a:r>
            <a:r>
              <a:rPr sz="2000" spc="0" dirty="0" smtClean="0">
                <a:latin typeface="Arial"/>
                <a:cs typeface="Arial"/>
              </a:rPr>
              <a:t>a</a:t>
            </a:r>
            <a:r>
              <a:rPr sz="2000" spc="-2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k</a:t>
            </a:r>
            <a:r>
              <a:rPr sz="2000" spc="9" dirty="0" smtClean="0">
                <a:latin typeface="Arial"/>
                <a:cs typeface="Arial"/>
              </a:rPr>
              <a:t>u</a:t>
            </a:r>
            <a:r>
              <a:rPr sz="2000" spc="-4" dirty="0" smtClean="0">
                <a:latin typeface="Arial"/>
                <a:cs typeface="Arial"/>
              </a:rPr>
              <a:t>li</a:t>
            </a:r>
            <a:r>
              <a:rPr sz="2000" spc="9" dirty="0" smtClean="0">
                <a:latin typeface="Arial"/>
                <a:cs typeface="Arial"/>
              </a:rPr>
              <a:t>a</a:t>
            </a:r>
            <a:r>
              <a:rPr sz="2000" spc="0" dirty="0" smtClean="0">
                <a:latin typeface="Arial"/>
                <a:cs typeface="Arial"/>
              </a:rPr>
              <a:t>h</a:t>
            </a:r>
            <a:r>
              <a:rPr sz="2000" spc="-4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s</a:t>
            </a:r>
            <a:r>
              <a:rPr sz="2000" spc="9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s</a:t>
            </a:r>
            <a:r>
              <a:rPr sz="2000" spc="9" dirty="0" smtClean="0">
                <a:latin typeface="Arial"/>
                <a:cs typeface="Arial"/>
              </a:rPr>
              <a:t>ua</a:t>
            </a:r>
            <a:r>
              <a:rPr sz="2000" spc="0" dirty="0" smtClean="0">
                <a:latin typeface="Arial"/>
                <a:cs typeface="Arial"/>
              </a:rPr>
              <a:t>i</a:t>
            </a:r>
            <a:r>
              <a:rPr sz="2000" spc="-19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k</a:t>
            </a:r>
            <a:r>
              <a:rPr sz="2000" spc="9" dirty="0" smtClean="0">
                <a:latin typeface="Arial"/>
                <a:cs typeface="Arial"/>
              </a:rPr>
              <a:t>u</a:t>
            </a:r>
            <a:r>
              <a:rPr sz="2000" spc="-4" dirty="0" smtClean="0">
                <a:latin typeface="Arial"/>
                <a:cs typeface="Arial"/>
              </a:rPr>
              <a:t>ri</a:t>
            </a:r>
            <a:r>
              <a:rPr sz="2000" spc="0" dirty="0" smtClean="0">
                <a:latin typeface="Arial"/>
                <a:cs typeface="Arial"/>
              </a:rPr>
              <a:t>k</a:t>
            </a:r>
            <a:r>
              <a:rPr sz="2000" spc="9" dirty="0" smtClean="0">
                <a:latin typeface="Arial"/>
                <a:cs typeface="Arial"/>
              </a:rPr>
              <a:t>u</a:t>
            </a:r>
            <a:r>
              <a:rPr sz="2000" spc="-4" dirty="0" smtClean="0">
                <a:latin typeface="Arial"/>
                <a:cs typeface="Arial"/>
              </a:rPr>
              <a:t>l</a:t>
            </a:r>
            <a:r>
              <a:rPr sz="2000" spc="9" dirty="0" smtClean="0">
                <a:latin typeface="Arial"/>
                <a:cs typeface="Arial"/>
              </a:rPr>
              <a:t>u</a:t>
            </a:r>
            <a:r>
              <a:rPr sz="2000" spc="0" dirty="0" smtClean="0">
                <a:latin typeface="Arial"/>
                <a:cs typeface="Arial"/>
              </a:rPr>
              <a:t>m </a:t>
            </a:r>
            <a:r>
              <a:rPr sz="2000" spc="-19" dirty="0" smtClean="0">
                <a:latin typeface="Arial"/>
                <a:cs typeface="Arial"/>
              </a:rPr>
              <a:t>y</a:t>
            </a:r>
            <a:r>
              <a:rPr sz="2000" spc="9" dirty="0" smtClean="0">
                <a:latin typeface="Arial"/>
                <a:cs typeface="Arial"/>
              </a:rPr>
              <a:t>an</a:t>
            </a:r>
            <a:r>
              <a:rPr sz="2000" spc="0" dirty="0" smtClean="0">
                <a:latin typeface="Arial"/>
                <a:cs typeface="Arial"/>
              </a:rPr>
              <a:t>g</a:t>
            </a:r>
            <a:r>
              <a:rPr sz="2000" spc="-4" dirty="0" smtClean="0">
                <a:latin typeface="Arial"/>
                <a:cs typeface="Arial"/>
              </a:rPr>
              <a:t> </a:t>
            </a:r>
            <a:r>
              <a:rPr sz="2000" spc="9" dirty="0" smtClean="0">
                <a:latin typeface="Arial"/>
                <a:cs typeface="Arial"/>
              </a:rPr>
              <a:t>be</a:t>
            </a:r>
            <a:r>
              <a:rPr sz="2000" spc="-4" dirty="0" smtClean="0">
                <a:latin typeface="Arial"/>
                <a:cs typeface="Arial"/>
              </a:rPr>
              <a:t>rl</a:t>
            </a:r>
            <a:r>
              <a:rPr sz="2000" spc="9" dirty="0" smtClean="0">
                <a:latin typeface="Arial"/>
                <a:cs typeface="Arial"/>
              </a:rPr>
              <a:t>a</a:t>
            </a:r>
            <a:r>
              <a:rPr sz="2000" spc="0" dirty="0" smtClean="0">
                <a:latin typeface="Arial"/>
                <a:cs typeface="Arial"/>
              </a:rPr>
              <a:t>ku</a:t>
            </a:r>
            <a:r>
              <a:rPr sz="2000" spc="-4" dirty="0" smtClean="0">
                <a:latin typeface="Arial"/>
                <a:cs typeface="Arial"/>
              </a:rPr>
              <a:t> (</a:t>
            </a:r>
            <a:r>
              <a:rPr sz="2000" spc="19" dirty="0" smtClean="0">
                <a:latin typeface="Arial"/>
                <a:cs typeface="Arial"/>
              </a:rPr>
              <a:t>T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9" dirty="0" smtClean="0">
                <a:latin typeface="Arial"/>
                <a:cs typeface="Arial"/>
              </a:rPr>
              <a:t>dak ad</a:t>
            </a:r>
            <a:r>
              <a:rPr sz="2000" spc="0" dirty="0" smtClean="0">
                <a:latin typeface="Arial"/>
                <a:cs typeface="Arial"/>
              </a:rPr>
              <a:t>a</a:t>
            </a:r>
            <a:r>
              <a:rPr sz="2000" spc="-44" dirty="0" smtClean="0">
                <a:latin typeface="Arial"/>
                <a:cs typeface="Arial"/>
              </a:rPr>
              <a:t> </a:t>
            </a:r>
            <a:r>
              <a:rPr sz="2000" spc="9" dirty="0" smtClean="0">
                <a:latin typeface="Arial"/>
                <a:cs typeface="Arial"/>
              </a:rPr>
              <a:t>n</a:t>
            </a:r>
            <a:r>
              <a:rPr sz="2000" spc="-4" dirty="0" smtClean="0">
                <a:latin typeface="Arial"/>
                <a:cs typeface="Arial"/>
              </a:rPr>
              <a:t>il</a:t>
            </a:r>
            <a:r>
              <a:rPr sz="2000" spc="9" dirty="0" smtClean="0">
                <a:latin typeface="Arial"/>
                <a:cs typeface="Arial"/>
              </a:rPr>
              <a:t>a</a:t>
            </a:r>
            <a:r>
              <a:rPr sz="2000" spc="0" dirty="0" smtClean="0">
                <a:latin typeface="Arial"/>
                <a:cs typeface="Arial"/>
              </a:rPr>
              <a:t>i</a:t>
            </a:r>
            <a:r>
              <a:rPr sz="2000" spc="19" dirty="0" smtClean="0">
                <a:latin typeface="Arial"/>
                <a:cs typeface="Arial"/>
              </a:rPr>
              <a:t> </a:t>
            </a:r>
            <a:r>
              <a:rPr sz="2000" spc="4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)</a:t>
            </a:r>
            <a:r>
              <a:rPr sz="2000" spc="-19" dirty="0" smtClean="0">
                <a:latin typeface="Arial"/>
                <a:cs typeface="Arial"/>
              </a:rPr>
              <a:t> </a:t>
            </a:r>
            <a:r>
              <a:rPr sz="2000" spc="9" dirty="0" smtClean="0">
                <a:latin typeface="Arial"/>
                <a:cs typeface="Arial"/>
              </a:rPr>
              <a:t>da</a:t>
            </a:r>
            <a:r>
              <a:rPr sz="2000" spc="0" dirty="0" smtClean="0">
                <a:latin typeface="Arial"/>
                <a:cs typeface="Arial"/>
              </a:rPr>
              <a:t>n</a:t>
            </a:r>
            <a:r>
              <a:rPr sz="2000" spc="-4" dirty="0" smtClean="0">
                <a:latin typeface="Arial"/>
                <a:cs typeface="Arial"/>
              </a:rPr>
              <a:t> </a:t>
            </a:r>
            <a:r>
              <a:rPr sz="2000" spc="14" dirty="0" smtClean="0">
                <a:latin typeface="Arial"/>
                <a:cs typeface="Arial"/>
              </a:rPr>
              <a:t>m</a:t>
            </a:r>
            <a:r>
              <a:rPr sz="2000" spc="9" dirty="0" smtClean="0">
                <a:latin typeface="Arial"/>
                <a:cs typeface="Arial"/>
              </a:rPr>
              <a:t>a</a:t>
            </a:r>
            <a:r>
              <a:rPr sz="2000" spc="4" dirty="0" smtClean="0">
                <a:latin typeface="Arial"/>
                <a:cs typeface="Arial"/>
              </a:rPr>
              <a:t>t</a:t>
            </a:r>
            <a:r>
              <a:rPr sz="2000" spc="0" dirty="0" smtClean="0">
                <a:latin typeface="Arial"/>
                <a:cs typeface="Arial"/>
              </a:rPr>
              <a:t>a</a:t>
            </a:r>
            <a:r>
              <a:rPr sz="2000" spc="-44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k</a:t>
            </a:r>
            <a:r>
              <a:rPr sz="2000" spc="9" dirty="0" smtClean="0">
                <a:latin typeface="Arial"/>
                <a:cs typeface="Arial"/>
              </a:rPr>
              <a:t>u</a:t>
            </a:r>
            <a:r>
              <a:rPr sz="2000" spc="-4" dirty="0" smtClean="0">
                <a:latin typeface="Arial"/>
                <a:cs typeface="Arial"/>
              </a:rPr>
              <a:t>li</a:t>
            </a:r>
            <a:r>
              <a:rPr sz="2000" spc="9" dirty="0" smtClean="0">
                <a:latin typeface="Arial"/>
                <a:cs typeface="Arial"/>
              </a:rPr>
              <a:t>a</a:t>
            </a:r>
            <a:r>
              <a:rPr sz="2000" spc="0" dirty="0" smtClean="0">
                <a:latin typeface="Arial"/>
                <a:cs typeface="Arial"/>
              </a:rPr>
              <a:t>h</a:t>
            </a:r>
            <a:r>
              <a:rPr sz="2000" spc="-4" dirty="0" smtClean="0">
                <a:latin typeface="Arial"/>
                <a:cs typeface="Arial"/>
              </a:rPr>
              <a:t> i</a:t>
            </a:r>
            <a:r>
              <a:rPr sz="2000" spc="9" dirty="0" smtClean="0">
                <a:latin typeface="Arial"/>
                <a:cs typeface="Arial"/>
              </a:rPr>
              <a:t>n</a:t>
            </a:r>
            <a:r>
              <a:rPr sz="2000" spc="4" dirty="0" smtClean="0">
                <a:latin typeface="Arial"/>
                <a:cs typeface="Arial"/>
              </a:rPr>
              <a:t>t</a:t>
            </a:r>
            <a:r>
              <a:rPr sz="2000" spc="0" dirty="0" smtClean="0">
                <a:latin typeface="Arial"/>
                <a:cs typeface="Arial"/>
              </a:rPr>
              <a:t>i </a:t>
            </a:r>
            <a:r>
              <a:rPr sz="2000" spc="14" dirty="0" smtClean="0">
                <a:latin typeface="Arial"/>
                <a:cs typeface="Arial"/>
              </a:rPr>
              <a:t>m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9" dirty="0" smtClean="0">
                <a:latin typeface="Arial"/>
                <a:cs typeface="Arial"/>
              </a:rPr>
              <a:t>n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14" dirty="0" smtClean="0">
                <a:latin typeface="Arial"/>
                <a:cs typeface="Arial"/>
              </a:rPr>
              <a:t>m</a:t>
            </a:r>
            <a:r>
              <a:rPr sz="2000" spc="9" dirty="0" smtClean="0">
                <a:latin typeface="Arial"/>
                <a:cs typeface="Arial"/>
              </a:rPr>
              <a:t>a</a:t>
            </a:r>
            <a:r>
              <a:rPr sz="2000" spc="0" dirty="0" smtClean="0">
                <a:latin typeface="Arial"/>
                <a:cs typeface="Arial"/>
              </a:rPr>
              <a:t>l</a:t>
            </a:r>
            <a:r>
              <a:rPr sz="2000" spc="-39" dirty="0" smtClean="0">
                <a:latin typeface="Arial"/>
                <a:cs typeface="Arial"/>
              </a:rPr>
              <a:t> </a:t>
            </a:r>
            <a:r>
              <a:rPr sz="2000" spc="-4" dirty="0" smtClean="0">
                <a:latin typeface="Arial"/>
                <a:cs typeface="Arial"/>
              </a:rPr>
              <a:t>C</a:t>
            </a:r>
            <a:r>
              <a:rPr sz="2000" spc="0" dirty="0" smtClean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12700" marR="31111">
              <a:lnSpc>
                <a:spcPct val="95825"/>
              </a:lnSpc>
              <a:spcBef>
                <a:spcPts val="480"/>
              </a:spcBef>
            </a:pPr>
            <a:r>
              <a:rPr sz="2000" spc="19" dirty="0" smtClean="0">
                <a:latin typeface="Arial"/>
                <a:cs typeface="Arial"/>
              </a:rPr>
              <a:t>T</a:t>
            </a:r>
            <a:r>
              <a:rPr sz="2000" spc="9" dirty="0" smtClean="0">
                <a:latin typeface="Arial"/>
                <a:cs typeface="Arial"/>
              </a:rPr>
              <a:t>e</a:t>
            </a:r>
            <a:r>
              <a:rPr sz="2000" spc="-4" dirty="0" smtClean="0">
                <a:latin typeface="Arial"/>
                <a:cs typeface="Arial"/>
              </a:rPr>
              <a:t>l</a:t>
            </a:r>
            <a:r>
              <a:rPr sz="2000" spc="9" dirty="0" smtClean="0">
                <a:latin typeface="Arial"/>
                <a:cs typeface="Arial"/>
              </a:rPr>
              <a:t>a</a:t>
            </a:r>
            <a:r>
              <a:rPr sz="2000" spc="0" dirty="0" smtClean="0">
                <a:latin typeface="Arial"/>
                <a:cs typeface="Arial"/>
              </a:rPr>
              <a:t>h</a:t>
            </a:r>
            <a:r>
              <a:rPr sz="2000" spc="-44" dirty="0" smtClean="0">
                <a:latin typeface="Arial"/>
                <a:cs typeface="Arial"/>
              </a:rPr>
              <a:t> </a:t>
            </a:r>
            <a:r>
              <a:rPr sz="2000" spc="-4" dirty="0" smtClean="0">
                <a:latin typeface="Arial"/>
                <a:cs typeface="Arial"/>
              </a:rPr>
              <a:t>l</a:t>
            </a:r>
            <a:r>
              <a:rPr sz="2000" spc="9" dirty="0" smtClean="0">
                <a:latin typeface="Arial"/>
                <a:cs typeface="Arial"/>
              </a:rPr>
              <a:t>u</a:t>
            </a:r>
            <a:r>
              <a:rPr sz="2000" spc="-4" dirty="0" smtClean="0">
                <a:latin typeface="Arial"/>
                <a:cs typeface="Arial"/>
              </a:rPr>
              <a:t>l</a:t>
            </a:r>
            <a:r>
              <a:rPr sz="2000" spc="9" dirty="0" smtClean="0">
                <a:latin typeface="Arial"/>
                <a:cs typeface="Arial"/>
              </a:rPr>
              <a:t>u</a:t>
            </a:r>
            <a:r>
              <a:rPr sz="2000" spc="0" dirty="0" smtClean="0">
                <a:latin typeface="Arial"/>
                <a:cs typeface="Arial"/>
              </a:rPr>
              <a:t>s</a:t>
            </a:r>
            <a:r>
              <a:rPr sz="2000" spc="4" dirty="0" smtClean="0">
                <a:latin typeface="Arial"/>
                <a:cs typeface="Arial"/>
              </a:rPr>
              <a:t> </a:t>
            </a:r>
            <a:r>
              <a:rPr sz="2000" spc="-4" dirty="0" smtClean="0">
                <a:latin typeface="Arial"/>
                <a:cs typeface="Arial"/>
              </a:rPr>
              <a:t>Uji</a:t>
            </a:r>
            <a:r>
              <a:rPr sz="2000" spc="9" dirty="0" smtClean="0">
                <a:latin typeface="Arial"/>
                <a:cs typeface="Arial"/>
              </a:rPr>
              <a:t>a</a:t>
            </a:r>
            <a:r>
              <a:rPr sz="2000" spc="0" dirty="0" smtClean="0">
                <a:latin typeface="Arial"/>
                <a:cs typeface="Arial"/>
              </a:rPr>
              <a:t>n</a:t>
            </a:r>
            <a:r>
              <a:rPr sz="2000" spc="14" dirty="0" smtClean="0">
                <a:latin typeface="Arial"/>
                <a:cs typeface="Arial"/>
              </a:rPr>
              <a:t> </a:t>
            </a:r>
            <a:r>
              <a:rPr sz="2000" spc="19" dirty="0" smtClean="0">
                <a:latin typeface="Arial"/>
                <a:cs typeface="Arial"/>
              </a:rPr>
              <a:t>T</a:t>
            </a:r>
            <a:r>
              <a:rPr sz="2000" spc="9" dirty="0" smtClean="0">
                <a:latin typeface="Arial"/>
                <a:cs typeface="Arial"/>
              </a:rPr>
              <a:t>oe</a:t>
            </a:r>
            <a:r>
              <a:rPr sz="2000" spc="25" dirty="0" smtClean="0">
                <a:latin typeface="Arial"/>
                <a:cs typeface="Arial"/>
              </a:rPr>
              <a:t>f</a:t>
            </a:r>
            <a:r>
              <a:rPr sz="2000" spc="0" dirty="0" smtClean="0">
                <a:latin typeface="Arial"/>
                <a:cs typeface="Arial"/>
              </a:rPr>
              <a:t>l</a:t>
            </a:r>
            <a:r>
              <a:rPr sz="2000" spc="-59" dirty="0" smtClean="0">
                <a:latin typeface="Arial"/>
                <a:cs typeface="Arial"/>
              </a:rPr>
              <a:t> </a:t>
            </a:r>
            <a:r>
              <a:rPr sz="2000" spc="9" dirty="0" smtClean="0">
                <a:latin typeface="Arial"/>
                <a:cs typeface="Arial"/>
              </a:rPr>
              <a:t>L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0" dirty="0" smtClean="0">
                <a:latin typeface="Arial"/>
                <a:cs typeface="Arial"/>
              </a:rPr>
              <a:t>ke</a:t>
            </a:r>
            <a:r>
              <a:rPr sz="2000" spc="-4" dirty="0" smtClean="0">
                <a:latin typeface="Arial"/>
                <a:cs typeface="Arial"/>
              </a:rPr>
              <a:t> </a:t>
            </a:r>
            <a:r>
              <a:rPr sz="2000" spc="9" dirty="0" smtClean="0">
                <a:latin typeface="Arial"/>
                <a:cs typeface="Arial"/>
              </a:rPr>
              <a:t>den</a:t>
            </a:r>
            <a:r>
              <a:rPr sz="2000" spc="-9" dirty="0" smtClean="0">
                <a:latin typeface="Arial"/>
                <a:cs typeface="Arial"/>
              </a:rPr>
              <a:t>g</a:t>
            </a:r>
            <a:r>
              <a:rPr sz="2000" spc="9" dirty="0" smtClean="0">
                <a:latin typeface="Arial"/>
                <a:cs typeface="Arial"/>
              </a:rPr>
              <a:t>a</a:t>
            </a:r>
            <a:r>
              <a:rPr sz="2000" spc="0" dirty="0" smtClean="0">
                <a:latin typeface="Arial"/>
                <a:cs typeface="Arial"/>
              </a:rPr>
              <a:t>n</a:t>
            </a:r>
            <a:r>
              <a:rPr sz="2000" spc="-4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sk</a:t>
            </a:r>
            <a:r>
              <a:rPr sz="2000" spc="9" dirty="0" smtClean="0">
                <a:latin typeface="Arial"/>
                <a:cs typeface="Arial"/>
              </a:rPr>
              <a:t>o</a:t>
            </a:r>
            <a:r>
              <a:rPr sz="2000" spc="0" dirty="0" smtClean="0">
                <a:latin typeface="Arial"/>
                <a:cs typeface="Arial"/>
              </a:rPr>
              <a:t>r</a:t>
            </a:r>
            <a:r>
              <a:rPr sz="2000" spc="-19" dirty="0" smtClean="0">
                <a:latin typeface="Arial"/>
                <a:cs typeface="Arial"/>
              </a:rPr>
              <a:t> </a:t>
            </a:r>
            <a:r>
              <a:rPr sz="2000" spc="14" dirty="0" smtClean="0">
                <a:latin typeface="Arial"/>
                <a:cs typeface="Arial"/>
              </a:rPr>
              <a:t>m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9" dirty="0" smtClean="0">
                <a:latin typeface="Arial"/>
                <a:cs typeface="Arial"/>
              </a:rPr>
              <a:t>n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14" dirty="0" smtClean="0">
                <a:latin typeface="Arial"/>
                <a:cs typeface="Arial"/>
              </a:rPr>
              <a:t>m</a:t>
            </a:r>
            <a:r>
              <a:rPr sz="2000" spc="9" dirty="0" smtClean="0">
                <a:latin typeface="Arial"/>
                <a:cs typeface="Arial"/>
              </a:rPr>
              <a:t>a</a:t>
            </a:r>
            <a:r>
              <a:rPr sz="2000" spc="0" dirty="0" smtClean="0">
                <a:latin typeface="Arial"/>
                <a:cs typeface="Arial"/>
              </a:rPr>
              <a:t>l</a:t>
            </a:r>
            <a:r>
              <a:rPr sz="2000" spc="-39" dirty="0" smtClean="0">
                <a:latin typeface="Arial"/>
                <a:cs typeface="Arial"/>
              </a:rPr>
              <a:t> </a:t>
            </a:r>
            <a:r>
              <a:rPr sz="2000" spc="9" dirty="0" smtClean="0">
                <a:latin typeface="Arial"/>
                <a:cs typeface="Arial"/>
              </a:rPr>
              <a:t>425</a:t>
            </a:r>
            <a:endParaRPr sz="2000">
              <a:latin typeface="Arial"/>
              <a:cs typeface="Arial"/>
            </a:endParaRPr>
          </a:p>
          <a:p>
            <a:pPr marL="12700" marR="31111">
              <a:lnSpc>
                <a:spcPct val="95825"/>
              </a:lnSpc>
              <a:spcBef>
                <a:spcPts val="580"/>
              </a:spcBef>
            </a:pPr>
            <a:r>
              <a:rPr sz="2000" spc="4" dirty="0" smtClean="0">
                <a:latin typeface="Arial"/>
                <a:cs typeface="Arial"/>
              </a:rPr>
              <a:t>I</a:t>
            </a:r>
            <a:r>
              <a:rPr sz="2000" spc="0" dirty="0" smtClean="0">
                <a:latin typeface="Arial"/>
                <a:cs typeface="Arial"/>
              </a:rPr>
              <a:t>P</a:t>
            </a:r>
            <a:r>
              <a:rPr sz="2000" spc="-29" dirty="0" smtClean="0">
                <a:latin typeface="Arial"/>
                <a:cs typeface="Arial"/>
              </a:rPr>
              <a:t> </a:t>
            </a:r>
            <a:r>
              <a:rPr sz="2000" spc="4" dirty="0" smtClean="0">
                <a:latin typeface="Arial"/>
                <a:cs typeface="Arial"/>
              </a:rPr>
              <a:t>K</a:t>
            </a:r>
            <a:r>
              <a:rPr sz="2000" spc="9" dirty="0" smtClean="0">
                <a:latin typeface="Arial"/>
                <a:cs typeface="Arial"/>
              </a:rPr>
              <a:t>u</a:t>
            </a:r>
            <a:r>
              <a:rPr sz="2000" spc="14" dirty="0" smtClean="0">
                <a:latin typeface="Arial"/>
                <a:cs typeface="Arial"/>
              </a:rPr>
              <a:t>m</a:t>
            </a:r>
            <a:r>
              <a:rPr sz="2000" spc="9" dirty="0" smtClean="0">
                <a:latin typeface="Arial"/>
                <a:cs typeface="Arial"/>
              </a:rPr>
              <a:t>u</a:t>
            </a:r>
            <a:r>
              <a:rPr sz="2000" spc="-4" dirty="0" smtClean="0">
                <a:latin typeface="Arial"/>
                <a:cs typeface="Arial"/>
              </a:rPr>
              <a:t>l</a:t>
            </a:r>
            <a:r>
              <a:rPr sz="2000" spc="9" dirty="0" smtClean="0">
                <a:latin typeface="Arial"/>
                <a:cs typeface="Arial"/>
              </a:rPr>
              <a:t>a</a:t>
            </a:r>
            <a:r>
              <a:rPr sz="2000" spc="4" dirty="0" smtClean="0">
                <a:latin typeface="Arial"/>
                <a:cs typeface="Arial"/>
              </a:rPr>
              <a:t>t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0" dirty="0" smtClean="0">
                <a:latin typeface="Arial"/>
                <a:cs typeface="Arial"/>
              </a:rPr>
              <a:t>f</a:t>
            </a:r>
            <a:r>
              <a:rPr sz="2000" spc="-49" dirty="0" smtClean="0">
                <a:latin typeface="Arial"/>
                <a:cs typeface="Arial"/>
              </a:rPr>
              <a:t> </a:t>
            </a:r>
            <a:r>
              <a:rPr sz="2000" spc="14" dirty="0" smtClean="0">
                <a:latin typeface="Arial"/>
                <a:cs typeface="Arial"/>
              </a:rPr>
              <a:t>m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9" dirty="0" smtClean="0">
                <a:latin typeface="Arial"/>
                <a:cs typeface="Arial"/>
              </a:rPr>
              <a:t>n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14" dirty="0" smtClean="0">
                <a:latin typeface="Arial"/>
                <a:cs typeface="Arial"/>
              </a:rPr>
              <a:t>m</a:t>
            </a:r>
            <a:r>
              <a:rPr sz="2000" spc="9" dirty="0" smtClean="0">
                <a:latin typeface="Arial"/>
                <a:cs typeface="Arial"/>
              </a:rPr>
              <a:t>a</a:t>
            </a:r>
            <a:r>
              <a:rPr sz="2000" spc="0" dirty="0" smtClean="0">
                <a:latin typeface="Arial"/>
                <a:cs typeface="Arial"/>
              </a:rPr>
              <a:t>l</a:t>
            </a:r>
            <a:r>
              <a:rPr sz="2000" spc="-19" dirty="0" smtClean="0">
                <a:latin typeface="Arial"/>
                <a:cs typeface="Arial"/>
              </a:rPr>
              <a:t> </a:t>
            </a:r>
            <a:r>
              <a:rPr sz="2000" spc="9" dirty="0" smtClean="0">
                <a:latin typeface="Arial"/>
                <a:cs typeface="Arial"/>
              </a:rPr>
              <a:t>2</a:t>
            </a:r>
            <a:r>
              <a:rPr sz="2000" spc="4" dirty="0" smtClean="0">
                <a:latin typeface="Arial"/>
                <a:cs typeface="Arial"/>
              </a:rPr>
              <a:t>,</a:t>
            </a:r>
            <a:r>
              <a:rPr sz="2000" spc="9" dirty="0" smtClean="0">
                <a:latin typeface="Arial"/>
                <a:cs typeface="Arial"/>
              </a:rPr>
              <a:t>7</a:t>
            </a:r>
            <a:r>
              <a:rPr sz="2000" spc="0" dirty="0" smtClean="0">
                <a:latin typeface="Arial"/>
                <a:cs typeface="Arial"/>
              </a:rPr>
              <a:t>5</a:t>
            </a:r>
            <a:r>
              <a:rPr sz="2000" spc="-25" dirty="0" smtClean="0">
                <a:latin typeface="Arial"/>
                <a:cs typeface="Arial"/>
              </a:rPr>
              <a:t> </a:t>
            </a:r>
            <a:r>
              <a:rPr sz="2000" spc="-4" dirty="0" smtClean="0">
                <a:latin typeface="Arial"/>
                <a:cs typeface="Arial"/>
              </a:rPr>
              <a:t>(</a:t>
            </a:r>
            <a:r>
              <a:rPr sz="2000" spc="9" dirty="0" smtClean="0">
                <a:latin typeface="Arial"/>
                <a:cs typeface="Arial"/>
              </a:rPr>
              <a:t>da</a:t>
            </a:r>
            <a:r>
              <a:rPr sz="2000" spc="-4" dirty="0" smtClean="0">
                <a:latin typeface="Arial"/>
                <a:cs typeface="Arial"/>
              </a:rPr>
              <a:t>l</a:t>
            </a:r>
            <a:r>
              <a:rPr sz="2000" spc="9" dirty="0" smtClean="0">
                <a:latin typeface="Arial"/>
                <a:cs typeface="Arial"/>
              </a:rPr>
              <a:t>a</a:t>
            </a:r>
            <a:r>
              <a:rPr sz="2000" spc="0" dirty="0" smtClean="0">
                <a:latin typeface="Arial"/>
                <a:cs typeface="Arial"/>
              </a:rPr>
              <a:t>m</a:t>
            </a:r>
            <a:r>
              <a:rPr sz="2000" spc="-19" dirty="0" smtClean="0">
                <a:latin typeface="Arial"/>
                <a:cs typeface="Arial"/>
              </a:rPr>
              <a:t> </a:t>
            </a:r>
            <a:r>
              <a:rPr sz="2000" spc="-4" dirty="0" smtClean="0">
                <a:latin typeface="Arial"/>
                <a:cs typeface="Arial"/>
              </a:rPr>
              <a:t>r</a:t>
            </a:r>
            <a:r>
              <a:rPr sz="2000" spc="9" dirty="0" smtClean="0">
                <a:latin typeface="Arial"/>
                <a:cs typeface="Arial"/>
              </a:rPr>
              <a:t>en</a:t>
            </a:r>
            <a:r>
              <a:rPr sz="2000" spc="4" dirty="0" smtClean="0">
                <a:latin typeface="Arial"/>
                <a:cs typeface="Arial"/>
              </a:rPr>
              <a:t>t</a:t>
            </a:r>
            <a:r>
              <a:rPr sz="2000" spc="9" dirty="0" smtClean="0">
                <a:latin typeface="Arial"/>
                <a:cs typeface="Arial"/>
              </a:rPr>
              <a:t>an</a:t>
            </a:r>
            <a:r>
              <a:rPr sz="2000" spc="0" dirty="0" smtClean="0">
                <a:latin typeface="Arial"/>
                <a:cs typeface="Arial"/>
              </a:rPr>
              <a:t>g</a:t>
            </a:r>
            <a:r>
              <a:rPr sz="2000" spc="-44" dirty="0" smtClean="0">
                <a:latin typeface="Arial"/>
                <a:cs typeface="Arial"/>
              </a:rPr>
              <a:t> </a:t>
            </a:r>
            <a:r>
              <a:rPr sz="2000" spc="9" dirty="0" smtClean="0">
                <a:latin typeface="Arial"/>
                <a:cs typeface="Arial"/>
              </a:rPr>
              <a:t>0</a:t>
            </a:r>
            <a:r>
              <a:rPr sz="2000" spc="-4" dirty="0" smtClean="0">
                <a:latin typeface="Arial"/>
                <a:cs typeface="Arial"/>
              </a:rPr>
              <a:t>-</a:t>
            </a:r>
            <a:r>
              <a:rPr sz="2000" spc="9" dirty="0" smtClean="0">
                <a:latin typeface="Arial"/>
                <a:cs typeface="Arial"/>
              </a:rPr>
              <a:t>4</a:t>
            </a:r>
            <a:r>
              <a:rPr sz="2000" spc="0" dirty="0" smtClean="0"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  <a:p>
            <a:pPr marL="12700" marR="784377">
              <a:lnSpc>
                <a:spcPct val="100041"/>
              </a:lnSpc>
              <a:spcBef>
                <a:spcPts val="580"/>
              </a:spcBef>
            </a:pPr>
            <a:r>
              <a:rPr sz="2000" spc="-4" dirty="0" smtClean="0">
                <a:latin typeface="Arial"/>
                <a:cs typeface="Arial"/>
              </a:rPr>
              <a:t>M</a:t>
            </a:r>
            <a:r>
              <a:rPr sz="2000" spc="9" dirty="0" smtClean="0">
                <a:latin typeface="Arial"/>
                <a:cs typeface="Arial"/>
              </a:rPr>
              <a:t>en</a:t>
            </a:r>
            <a:r>
              <a:rPr sz="2000" spc="-19" dirty="0" smtClean="0">
                <a:latin typeface="Arial"/>
                <a:cs typeface="Arial"/>
              </a:rPr>
              <a:t>y</a:t>
            </a:r>
            <a:r>
              <a:rPr sz="2000" spc="9" dirty="0" smtClean="0">
                <a:latin typeface="Arial"/>
                <a:cs typeface="Arial"/>
              </a:rPr>
              <a:t>e</a:t>
            </a:r>
            <a:r>
              <a:rPr sz="2000" spc="-4" dirty="0" smtClean="0">
                <a:latin typeface="Arial"/>
                <a:cs typeface="Arial"/>
              </a:rPr>
              <a:t>r</a:t>
            </a:r>
            <a:r>
              <a:rPr sz="2000" spc="9" dirty="0" smtClean="0">
                <a:latin typeface="Arial"/>
                <a:cs typeface="Arial"/>
              </a:rPr>
              <a:t>ah</a:t>
            </a:r>
            <a:r>
              <a:rPr sz="2000" spc="0" dirty="0" smtClean="0">
                <a:latin typeface="Arial"/>
                <a:cs typeface="Arial"/>
              </a:rPr>
              <a:t>k</a:t>
            </a:r>
            <a:r>
              <a:rPr sz="2000" spc="9" dirty="0" smtClean="0">
                <a:latin typeface="Arial"/>
                <a:cs typeface="Arial"/>
              </a:rPr>
              <a:t>a</a:t>
            </a:r>
            <a:r>
              <a:rPr sz="2000" spc="0" dirty="0" smtClean="0">
                <a:latin typeface="Arial"/>
                <a:cs typeface="Arial"/>
              </a:rPr>
              <a:t>n</a:t>
            </a:r>
            <a:r>
              <a:rPr sz="2000" spc="-44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s</a:t>
            </a:r>
            <a:r>
              <a:rPr sz="2000" spc="9" dirty="0" smtClean="0">
                <a:latin typeface="Arial"/>
                <a:cs typeface="Arial"/>
              </a:rPr>
              <a:t>e</a:t>
            </a:r>
            <a:r>
              <a:rPr sz="2000" spc="-4" dirty="0" smtClean="0">
                <a:latin typeface="Arial"/>
                <a:cs typeface="Arial"/>
              </a:rPr>
              <a:t>r</a:t>
            </a:r>
            <a:r>
              <a:rPr sz="2000" spc="4" dirty="0" smtClean="0">
                <a:latin typeface="Arial"/>
                <a:cs typeface="Arial"/>
              </a:rPr>
              <a:t>t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25" dirty="0" smtClean="0">
                <a:latin typeface="Arial"/>
                <a:cs typeface="Arial"/>
              </a:rPr>
              <a:t>f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0" dirty="0" smtClean="0">
                <a:latin typeface="Arial"/>
                <a:cs typeface="Arial"/>
              </a:rPr>
              <a:t>k</a:t>
            </a:r>
            <a:r>
              <a:rPr sz="2000" spc="9" dirty="0" smtClean="0">
                <a:latin typeface="Arial"/>
                <a:cs typeface="Arial"/>
              </a:rPr>
              <a:t>a</a:t>
            </a:r>
            <a:r>
              <a:rPr sz="2000" spc="0" dirty="0" smtClean="0">
                <a:latin typeface="Arial"/>
                <a:cs typeface="Arial"/>
              </a:rPr>
              <a:t>t</a:t>
            </a:r>
            <a:r>
              <a:rPr sz="2000" spc="-29" dirty="0" smtClean="0">
                <a:latin typeface="Arial"/>
                <a:cs typeface="Arial"/>
              </a:rPr>
              <a:t> </a:t>
            </a:r>
            <a:r>
              <a:rPr sz="2000" spc="9" dirty="0" smtClean="0">
                <a:latin typeface="Arial"/>
                <a:cs typeface="Arial"/>
              </a:rPr>
              <a:t>da</a:t>
            </a:r>
            <a:r>
              <a:rPr sz="2000" spc="0" dirty="0" smtClean="0">
                <a:latin typeface="Arial"/>
                <a:cs typeface="Arial"/>
              </a:rPr>
              <a:t>n</a:t>
            </a:r>
            <a:r>
              <a:rPr sz="2000" spc="-25" dirty="0" smtClean="0">
                <a:latin typeface="Arial"/>
                <a:cs typeface="Arial"/>
              </a:rPr>
              <a:t> </a:t>
            </a:r>
            <a:r>
              <a:rPr sz="2000" spc="4" dirty="0" smtClean="0">
                <a:latin typeface="Arial"/>
                <a:cs typeface="Arial"/>
              </a:rPr>
              <a:t>t</a:t>
            </a:r>
            <a:r>
              <a:rPr sz="2000" spc="-4" dirty="0" smtClean="0">
                <a:latin typeface="Arial"/>
                <a:cs typeface="Arial"/>
              </a:rPr>
              <a:t>r</a:t>
            </a:r>
            <a:r>
              <a:rPr sz="2000" spc="9" dirty="0" smtClean="0">
                <a:latin typeface="Arial"/>
                <a:cs typeface="Arial"/>
              </a:rPr>
              <a:t>an</a:t>
            </a:r>
            <a:r>
              <a:rPr sz="2000" spc="0" dirty="0" smtClean="0">
                <a:latin typeface="Arial"/>
                <a:cs typeface="Arial"/>
              </a:rPr>
              <a:t>sk</a:t>
            </a:r>
            <a:r>
              <a:rPr sz="2000" spc="-4" dirty="0" smtClean="0">
                <a:latin typeface="Arial"/>
                <a:cs typeface="Arial"/>
              </a:rPr>
              <a:t>ri</a:t>
            </a:r>
            <a:r>
              <a:rPr sz="2000" spc="0" dirty="0" smtClean="0">
                <a:latin typeface="Arial"/>
                <a:cs typeface="Arial"/>
              </a:rPr>
              <a:t>p</a:t>
            </a:r>
            <a:r>
              <a:rPr sz="2000" spc="-4" dirty="0" smtClean="0">
                <a:latin typeface="Arial"/>
                <a:cs typeface="Arial"/>
              </a:rPr>
              <a:t> </a:t>
            </a:r>
            <a:r>
              <a:rPr sz="2000" spc="4" dirty="0" smtClean="0">
                <a:latin typeface="Arial"/>
                <a:cs typeface="Arial"/>
              </a:rPr>
              <a:t>K</a:t>
            </a:r>
            <a:r>
              <a:rPr sz="2000" spc="9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sk</a:t>
            </a:r>
            <a:r>
              <a:rPr sz="2000" spc="9" dirty="0" smtClean="0">
                <a:latin typeface="Arial"/>
                <a:cs typeface="Arial"/>
              </a:rPr>
              <a:t>u</a:t>
            </a:r>
            <a:r>
              <a:rPr sz="2000" spc="0" dirty="0" smtClean="0">
                <a:latin typeface="Arial"/>
                <a:cs typeface="Arial"/>
              </a:rPr>
              <a:t>l</a:t>
            </a:r>
            <a:r>
              <a:rPr sz="2000" spc="-19" dirty="0" smtClean="0">
                <a:latin typeface="Arial"/>
                <a:cs typeface="Arial"/>
              </a:rPr>
              <a:t> </a:t>
            </a:r>
            <a:r>
              <a:rPr sz="2000" spc="9" dirty="0" smtClean="0">
                <a:latin typeface="Arial"/>
                <a:cs typeface="Arial"/>
              </a:rPr>
              <a:t>den</a:t>
            </a:r>
            <a:r>
              <a:rPr sz="2000" spc="-9" dirty="0" smtClean="0">
                <a:latin typeface="Arial"/>
                <a:cs typeface="Arial"/>
              </a:rPr>
              <a:t>g</a:t>
            </a:r>
            <a:r>
              <a:rPr sz="2000" spc="9" dirty="0" smtClean="0">
                <a:latin typeface="Arial"/>
                <a:cs typeface="Arial"/>
              </a:rPr>
              <a:t>a</a:t>
            </a:r>
            <a:r>
              <a:rPr sz="2000" spc="0" dirty="0" smtClean="0">
                <a:latin typeface="Arial"/>
                <a:cs typeface="Arial"/>
              </a:rPr>
              <a:t>n</a:t>
            </a:r>
            <a:r>
              <a:rPr sz="2000" spc="-24" dirty="0" smtClean="0">
                <a:latin typeface="Arial"/>
                <a:cs typeface="Arial"/>
              </a:rPr>
              <a:t> </a:t>
            </a:r>
            <a:r>
              <a:rPr sz="2000" spc="4" dirty="0" smtClean="0">
                <a:latin typeface="Arial"/>
                <a:cs typeface="Arial"/>
              </a:rPr>
              <a:t>t</a:t>
            </a:r>
            <a:r>
              <a:rPr sz="2000" spc="9" dirty="0" smtClean="0">
                <a:latin typeface="Arial"/>
                <a:cs typeface="Arial"/>
              </a:rPr>
              <a:t>o</a:t>
            </a:r>
            <a:r>
              <a:rPr sz="2000" spc="4" dirty="0" smtClean="0">
                <a:latin typeface="Arial"/>
                <a:cs typeface="Arial"/>
              </a:rPr>
              <a:t>t</a:t>
            </a:r>
            <a:r>
              <a:rPr sz="2000" spc="9" dirty="0" smtClean="0">
                <a:latin typeface="Arial"/>
                <a:cs typeface="Arial"/>
              </a:rPr>
              <a:t>a</a:t>
            </a:r>
            <a:r>
              <a:rPr sz="2000" spc="0" dirty="0" smtClean="0">
                <a:latin typeface="Arial"/>
                <a:cs typeface="Arial"/>
              </a:rPr>
              <a:t>l</a:t>
            </a:r>
            <a:r>
              <a:rPr sz="2000" spc="-39" dirty="0" smtClean="0">
                <a:latin typeface="Arial"/>
                <a:cs typeface="Arial"/>
              </a:rPr>
              <a:t> </a:t>
            </a:r>
            <a:r>
              <a:rPr sz="2000" spc="9" dirty="0" smtClean="0">
                <a:latin typeface="Arial"/>
                <a:cs typeface="Arial"/>
              </a:rPr>
              <a:t>n</a:t>
            </a:r>
            <a:r>
              <a:rPr sz="2000" spc="-4" dirty="0" smtClean="0">
                <a:latin typeface="Arial"/>
                <a:cs typeface="Arial"/>
              </a:rPr>
              <a:t>il</a:t>
            </a:r>
            <a:r>
              <a:rPr sz="2000" spc="9" dirty="0" smtClean="0">
                <a:latin typeface="Arial"/>
                <a:cs typeface="Arial"/>
              </a:rPr>
              <a:t>ai </a:t>
            </a:r>
            <a:r>
              <a:rPr sz="2000" spc="14" dirty="0" smtClean="0">
                <a:latin typeface="Arial"/>
                <a:cs typeface="Arial"/>
              </a:rPr>
              <a:t>m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9" dirty="0" smtClean="0">
                <a:latin typeface="Arial"/>
                <a:cs typeface="Arial"/>
              </a:rPr>
              <a:t>n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14" dirty="0" smtClean="0">
                <a:latin typeface="Arial"/>
                <a:cs typeface="Arial"/>
              </a:rPr>
              <a:t>m</a:t>
            </a:r>
            <a:r>
              <a:rPr sz="2000" spc="9" dirty="0" smtClean="0">
                <a:latin typeface="Arial"/>
                <a:cs typeface="Arial"/>
              </a:rPr>
              <a:t>a</a:t>
            </a:r>
            <a:r>
              <a:rPr sz="2000" spc="0" dirty="0" smtClean="0">
                <a:latin typeface="Arial"/>
                <a:cs typeface="Arial"/>
              </a:rPr>
              <a:t>l</a:t>
            </a:r>
            <a:r>
              <a:rPr sz="2000" spc="-39" dirty="0" smtClean="0">
                <a:latin typeface="Arial"/>
                <a:cs typeface="Arial"/>
              </a:rPr>
              <a:t> </a:t>
            </a:r>
            <a:r>
              <a:rPr sz="2000" spc="9" dirty="0" smtClean="0">
                <a:latin typeface="Arial"/>
                <a:cs typeface="Arial"/>
              </a:rPr>
              <a:t>6</a:t>
            </a:r>
            <a:r>
              <a:rPr sz="2000" spc="0" dirty="0" smtClean="0">
                <a:latin typeface="Arial"/>
                <a:cs typeface="Arial"/>
              </a:rPr>
              <a:t>0</a:t>
            </a:r>
            <a:endParaRPr sz="2000">
              <a:latin typeface="Arial"/>
              <a:cs typeface="Arial"/>
            </a:endParaRPr>
          </a:p>
          <a:p>
            <a:pPr marL="12700" marR="380542">
              <a:lnSpc>
                <a:spcPct val="100041"/>
              </a:lnSpc>
              <a:spcBef>
                <a:spcPts val="480"/>
              </a:spcBef>
            </a:pPr>
            <a:r>
              <a:rPr sz="2000" spc="-4" dirty="0" smtClean="0">
                <a:latin typeface="Arial"/>
                <a:cs typeface="Arial"/>
              </a:rPr>
              <a:t>M</a:t>
            </a:r>
            <a:r>
              <a:rPr sz="2000" spc="9" dirty="0" smtClean="0">
                <a:latin typeface="Arial"/>
                <a:cs typeface="Arial"/>
              </a:rPr>
              <a:t>en</a:t>
            </a:r>
            <a:r>
              <a:rPr sz="2000" spc="-19" dirty="0" smtClean="0">
                <a:latin typeface="Arial"/>
                <a:cs typeface="Arial"/>
              </a:rPr>
              <a:t>y</a:t>
            </a:r>
            <a:r>
              <a:rPr sz="2000" spc="9" dirty="0" smtClean="0">
                <a:latin typeface="Arial"/>
                <a:cs typeface="Arial"/>
              </a:rPr>
              <a:t>e</a:t>
            </a:r>
            <a:r>
              <a:rPr sz="2000" spc="-4" dirty="0" smtClean="0">
                <a:latin typeface="Arial"/>
                <a:cs typeface="Arial"/>
              </a:rPr>
              <a:t>r</a:t>
            </a:r>
            <a:r>
              <a:rPr sz="2000" spc="9" dirty="0" smtClean="0">
                <a:latin typeface="Arial"/>
                <a:cs typeface="Arial"/>
              </a:rPr>
              <a:t>ah</a:t>
            </a:r>
            <a:r>
              <a:rPr sz="2000" spc="0" dirty="0" smtClean="0">
                <a:latin typeface="Arial"/>
                <a:cs typeface="Arial"/>
              </a:rPr>
              <a:t>k</a:t>
            </a:r>
            <a:r>
              <a:rPr sz="2000" spc="9" dirty="0" smtClean="0">
                <a:latin typeface="Arial"/>
                <a:cs typeface="Arial"/>
              </a:rPr>
              <a:t>a</a:t>
            </a:r>
            <a:r>
              <a:rPr sz="2000" spc="0" dirty="0" smtClean="0">
                <a:latin typeface="Arial"/>
                <a:cs typeface="Arial"/>
              </a:rPr>
              <a:t>n</a:t>
            </a:r>
            <a:r>
              <a:rPr sz="2000" spc="-44" dirty="0" smtClean="0">
                <a:latin typeface="Arial"/>
                <a:cs typeface="Arial"/>
              </a:rPr>
              <a:t> </a:t>
            </a:r>
            <a:r>
              <a:rPr sz="2000" spc="25" dirty="0" smtClean="0">
                <a:latin typeface="Arial"/>
                <a:cs typeface="Arial"/>
              </a:rPr>
              <a:t>f</a:t>
            </a:r>
            <a:r>
              <a:rPr sz="2000" spc="9" dirty="0" smtClean="0">
                <a:latin typeface="Arial"/>
                <a:cs typeface="Arial"/>
              </a:rPr>
              <a:t>o</a:t>
            </a:r>
            <a:r>
              <a:rPr sz="2000" spc="-4" dirty="0" smtClean="0">
                <a:latin typeface="Arial"/>
                <a:cs typeface="Arial"/>
              </a:rPr>
              <a:t>r</a:t>
            </a:r>
            <a:r>
              <a:rPr sz="2000" spc="0" dirty="0" smtClean="0">
                <a:latin typeface="Arial"/>
                <a:cs typeface="Arial"/>
              </a:rPr>
              <a:t>m</a:t>
            </a:r>
            <a:r>
              <a:rPr sz="2000" spc="-39" dirty="0" smtClean="0">
                <a:latin typeface="Arial"/>
                <a:cs typeface="Arial"/>
              </a:rPr>
              <a:t> </a:t>
            </a:r>
            <a:r>
              <a:rPr sz="2000" spc="9" dirty="0" smtClean="0">
                <a:latin typeface="Arial"/>
                <a:cs typeface="Arial"/>
              </a:rPr>
              <a:t>pe</a:t>
            </a:r>
            <a:r>
              <a:rPr sz="2000" spc="-4" dirty="0" smtClean="0">
                <a:latin typeface="Arial"/>
                <a:cs typeface="Arial"/>
              </a:rPr>
              <a:t>r</a:t>
            </a:r>
            <a:r>
              <a:rPr sz="2000" spc="0" dirty="0" smtClean="0">
                <a:latin typeface="Arial"/>
                <a:cs typeface="Arial"/>
              </a:rPr>
              <a:t>s</a:t>
            </a:r>
            <a:r>
              <a:rPr sz="2000" spc="9" dirty="0" smtClean="0">
                <a:latin typeface="Arial"/>
                <a:cs typeface="Arial"/>
              </a:rPr>
              <a:t>e</a:t>
            </a:r>
            <a:r>
              <a:rPr sz="2000" spc="4" dirty="0" smtClean="0">
                <a:latin typeface="Arial"/>
                <a:cs typeface="Arial"/>
              </a:rPr>
              <a:t>t</a:t>
            </a:r>
            <a:r>
              <a:rPr sz="2000" spc="9" dirty="0" smtClean="0">
                <a:latin typeface="Arial"/>
                <a:cs typeface="Arial"/>
              </a:rPr>
              <a:t>u</a:t>
            </a:r>
            <a:r>
              <a:rPr sz="2000" spc="-4" dirty="0" smtClean="0">
                <a:latin typeface="Arial"/>
                <a:cs typeface="Arial"/>
              </a:rPr>
              <a:t>j</a:t>
            </a:r>
            <a:r>
              <a:rPr sz="2000" spc="9" dirty="0" smtClean="0">
                <a:latin typeface="Arial"/>
                <a:cs typeface="Arial"/>
              </a:rPr>
              <a:t>ua</a:t>
            </a:r>
            <a:r>
              <a:rPr sz="2000" spc="0" dirty="0" smtClean="0">
                <a:latin typeface="Arial"/>
                <a:cs typeface="Arial"/>
              </a:rPr>
              <a:t>n</a:t>
            </a:r>
            <a:r>
              <a:rPr sz="2000" spc="-44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s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9" dirty="0" smtClean="0">
                <a:latin typeface="Arial"/>
                <a:cs typeface="Arial"/>
              </a:rPr>
              <a:t>dan</a:t>
            </a:r>
            <a:r>
              <a:rPr sz="2000" spc="0" dirty="0" smtClean="0">
                <a:latin typeface="Arial"/>
                <a:cs typeface="Arial"/>
              </a:rPr>
              <a:t>g</a:t>
            </a:r>
            <a:r>
              <a:rPr sz="2000" spc="-4" dirty="0" smtClean="0">
                <a:latin typeface="Arial"/>
                <a:cs typeface="Arial"/>
              </a:rPr>
              <a:t> </a:t>
            </a:r>
            <a:r>
              <a:rPr sz="2000" spc="-19" dirty="0" smtClean="0">
                <a:latin typeface="Arial"/>
                <a:cs typeface="Arial"/>
              </a:rPr>
              <a:t>y</a:t>
            </a:r>
            <a:r>
              <a:rPr sz="2000" spc="9" dirty="0" smtClean="0">
                <a:latin typeface="Arial"/>
                <a:cs typeface="Arial"/>
              </a:rPr>
              <a:t>an</a:t>
            </a:r>
            <a:r>
              <a:rPr sz="2000" spc="0" dirty="0" smtClean="0">
                <a:latin typeface="Arial"/>
                <a:cs typeface="Arial"/>
              </a:rPr>
              <a:t>g</a:t>
            </a:r>
            <a:r>
              <a:rPr sz="2000" spc="-4" dirty="0" smtClean="0">
                <a:latin typeface="Arial"/>
                <a:cs typeface="Arial"/>
              </a:rPr>
              <a:t> </a:t>
            </a:r>
            <a:r>
              <a:rPr sz="2000" spc="4" dirty="0" smtClean="0">
                <a:latin typeface="Arial"/>
                <a:cs typeface="Arial"/>
              </a:rPr>
              <a:t>t</a:t>
            </a:r>
            <a:r>
              <a:rPr sz="2000" spc="9" dirty="0" smtClean="0">
                <a:latin typeface="Arial"/>
                <a:cs typeface="Arial"/>
              </a:rPr>
              <a:t>e</a:t>
            </a:r>
            <a:r>
              <a:rPr sz="2000" spc="-4" dirty="0" smtClean="0">
                <a:latin typeface="Arial"/>
                <a:cs typeface="Arial"/>
              </a:rPr>
              <a:t>l</a:t>
            </a:r>
            <a:r>
              <a:rPr sz="2000" spc="9" dirty="0" smtClean="0">
                <a:latin typeface="Arial"/>
                <a:cs typeface="Arial"/>
              </a:rPr>
              <a:t>a</a:t>
            </a:r>
            <a:r>
              <a:rPr sz="2000" spc="0" dirty="0" smtClean="0">
                <a:latin typeface="Arial"/>
                <a:cs typeface="Arial"/>
              </a:rPr>
              <a:t>h</a:t>
            </a:r>
            <a:r>
              <a:rPr sz="2000" spc="-24" dirty="0" smtClean="0">
                <a:latin typeface="Arial"/>
                <a:cs typeface="Arial"/>
              </a:rPr>
              <a:t> </a:t>
            </a:r>
            <a:r>
              <a:rPr sz="2000" spc="9" dirty="0" smtClean="0">
                <a:latin typeface="Arial"/>
                <a:cs typeface="Arial"/>
              </a:rPr>
              <a:t>d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4" dirty="0" smtClean="0">
                <a:latin typeface="Arial"/>
                <a:cs typeface="Arial"/>
              </a:rPr>
              <a:t>t</a:t>
            </a:r>
            <a:r>
              <a:rPr sz="2000" spc="9" dirty="0" smtClean="0">
                <a:latin typeface="Arial"/>
                <a:cs typeface="Arial"/>
              </a:rPr>
              <a:t>anda</a:t>
            </a:r>
            <a:r>
              <a:rPr sz="2000" spc="4" dirty="0" smtClean="0">
                <a:latin typeface="Arial"/>
                <a:cs typeface="Arial"/>
              </a:rPr>
              <a:t>t</a:t>
            </a:r>
            <a:r>
              <a:rPr sz="2000" spc="9" dirty="0" smtClean="0">
                <a:latin typeface="Arial"/>
                <a:cs typeface="Arial"/>
              </a:rPr>
              <a:t>an</a:t>
            </a:r>
            <a:r>
              <a:rPr sz="2000" spc="-9" dirty="0" smtClean="0">
                <a:latin typeface="Arial"/>
                <a:cs typeface="Arial"/>
              </a:rPr>
              <a:t>g</a:t>
            </a:r>
            <a:r>
              <a:rPr sz="2000" spc="9" dirty="0" smtClean="0">
                <a:latin typeface="Arial"/>
                <a:cs typeface="Arial"/>
              </a:rPr>
              <a:t>ani o</a:t>
            </a:r>
            <a:r>
              <a:rPr sz="2000" spc="-4" dirty="0" smtClean="0">
                <a:latin typeface="Arial"/>
                <a:cs typeface="Arial"/>
              </a:rPr>
              <a:t>l</a:t>
            </a:r>
            <a:r>
              <a:rPr sz="2000" spc="9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h</a:t>
            </a:r>
            <a:r>
              <a:rPr sz="2000" spc="-25" dirty="0" smtClean="0">
                <a:latin typeface="Arial"/>
                <a:cs typeface="Arial"/>
              </a:rPr>
              <a:t> </a:t>
            </a:r>
            <a:r>
              <a:rPr sz="2000" spc="4" dirty="0" smtClean="0">
                <a:latin typeface="Arial"/>
                <a:cs typeface="Arial"/>
              </a:rPr>
              <a:t>P</a:t>
            </a:r>
            <a:r>
              <a:rPr sz="2000" spc="9" dirty="0" smtClean="0">
                <a:latin typeface="Arial"/>
                <a:cs typeface="Arial"/>
              </a:rPr>
              <a:t>e</a:t>
            </a:r>
            <a:r>
              <a:rPr sz="2000" spc="14" dirty="0" smtClean="0">
                <a:latin typeface="Arial"/>
                <a:cs typeface="Arial"/>
              </a:rPr>
              <a:t>m</a:t>
            </a:r>
            <a:r>
              <a:rPr sz="2000" spc="9" dirty="0" smtClean="0">
                <a:latin typeface="Arial"/>
                <a:cs typeface="Arial"/>
              </a:rPr>
              <a:t>b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14" dirty="0" smtClean="0">
                <a:latin typeface="Arial"/>
                <a:cs typeface="Arial"/>
              </a:rPr>
              <a:t>m</a:t>
            </a:r>
            <a:r>
              <a:rPr sz="2000" spc="9" dirty="0" smtClean="0">
                <a:latin typeface="Arial"/>
                <a:cs typeface="Arial"/>
              </a:rPr>
              <a:t>b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9" dirty="0" smtClean="0">
                <a:latin typeface="Arial"/>
                <a:cs typeface="Arial"/>
              </a:rPr>
              <a:t>n</a:t>
            </a:r>
            <a:r>
              <a:rPr sz="2000" spc="0" dirty="0" smtClean="0">
                <a:latin typeface="Arial"/>
                <a:cs typeface="Arial"/>
              </a:rPr>
              <a:t>g</a:t>
            </a:r>
            <a:r>
              <a:rPr sz="2000" spc="-44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I</a:t>
            </a:r>
            <a:r>
              <a:rPr sz="2000" spc="-9" dirty="0" smtClean="0">
                <a:latin typeface="Arial"/>
                <a:cs typeface="Arial"/>
              </a:rPr>
              <a:t> </a:t>
            </a:r>
            <a:r>
              <a:rPr sz="2000" spc="9" dirty="0" smtClean="0">
                <a:latin typeface="Arial"/>
                <a:cs typeface="Arial"/>
              </a:rPr>
              <a:t>da</a:t>
            </a:r>
            <a:r>
              <a:rPr sz="2000" spc="0" dirty="0" smtClean="0">
                <a:latin typeface="Arial"/>
                <a:cs typeface="Arial"/>
              </a:rPr>
              <a:t>n</a:t>
            </a:r>
            <a:r>
              <a:rPr sz="2000" spc="-25" dirty="0" smtClean="0">
                <a:latin typeface="Arial"/>
                <a:cs typeface="Arial"/>
              </a:rPr>
              <a:t> </a:t>
            </a:r>
            <a:r>
              <a:rPr sz="2000" spc="4" dirty="0" smtClean="0">
                <a:latin typeface="Arial"/>
                <a:cs typeface="Arial"/>
              </a:rPr>
              <a:t>P</a:t>
            </a:r>
            <a:r>
              <a:rPr sz="2000" spc="9" dirty="0" smtClean="0">
                <a:latin typeface="Arial"/>
                <a:cs typeface="Arial"/>
              </a:rPr>
              <a:t>e</a:t>
            </a:r>
            <a:r>
              <a:rPr sz="2000" spc="14" dirty="0" smtClean="0">
                <a:latin typeface="Arial"/>
                <a:cs typeface="Arial"/>
              </a:rPr>
              <a:t>m</a:t>
            </a:r>
            <a:r>
              <a:rPr sz="2000" spc="9" dirty="0" smtClean="0">
                <a:latin typeface="Arial"/>
                <a:cs typeface="Arial"/>
              </a:rPr>
              <a:t>b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14" dirty="0" smtClean="0">
                <a:latin typeface="Arial"/>
                <a:cs typeface="Arial"/>
              </a:rPr>
              <a:t>m</a:t>
            </a:r>
            <a:r>
              <a:rPr sz="2000" spc="9" dirty="0" smtClean="0">
                <a:latin typeface="Arial"/>
                <a:cs typeface="Arial"/>
              </a:rPr>
              <a:t>b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9" dirty="0" smtClean="0">
                <a:latin typeface="Arial"/>
                <a:cs typeface="Arial"/>
              </a:rPr>
              <a:t>n</a:t>
            </a:r>
            <a:r>
              <a:rPr sz="2000" spc="0" dirty="0" smtClean="0">
                <a:latin typeface="Arial"/>
                <a:cs typeface="Arial"/>
              </a:rPr>
              <a:t>g</a:t>
            </a:r>
            <a:r>
              <a:rPr sz="2000" spc="-44" dirty="0" smtClean="0">
                <a:latin typeface="Arial"/>
                <a:cs typeface="Arial"/>
              </a:rPr>
              <a:t> </a:t>
            </a:r>
            <a:r>
              <a:rPr sz="2000" spc="4" dirty="0" smtClean="0">
                <a:latin typeface="Arial"/>
                <a:cs typeface="Arial"/>
              </a:rPr>
              <a:t>I</a:t>
            </a:r>
            <a:r>
              <a:rPr sz="2000" spc="0" dirty="0" smtClean="0">
                <a:latin typeface="Arial"/>
                <a:cs typeface="Arial"/>
              </a:rPr>
              <a:t>I</a:t>
            </a:r>
            <a:endParaRPr sz="2000">
              <a:latin typeface="Arial"/>
              <a:cs typeface="Arial"/>
            </a:endParaRPr>
          </a:p>
          <a:p>
            <a:pPr marL="12700" marR="166115">
              <a:lnSpc>
                <a:spcPct val="100041"/>
              </a:lnSpc>
              <a:spcBef>
                <a:spcPts val="480"/>
              </a:spcBef>
            </a:pPr>
            <a:r>
              <a:rPr sz="2000" spc="19" dirty="0" smtClean="0">
                <a:latin typeface="Arial"/>
                <a:cs typeface="Arial"/>
              </a:rPr>
              <a:t>T</a:t>
            </a:r>
            <a:r>
              <a:rPr sz="2000" spc="9" dirty="0" smtClean="0">
                <a:latin typeface="Arial"/>
                <a:cs typeface="Arial"/>
              </a:rPr>
              <a:t>e</a:t>
            </a:r>
            <a:r>
              <a:rPr sz="2000" spc="-4" dirty="0" smtClean="0">
                <a:latin typeface="Arial"/>
                <a:cs typeface="Arial"/>
              </a:rPr>
              <a:t>l</a:t>
            </a:r>
            <a:r>
              <a:rPr sz="2000" spc="9" dirty="0" smtClean="0">
                <a:latin typeface="Arial"/>
                <a:cs typeface="Arial"/>
              </a:rPr>
              <a:t>a</a:t>
            </a:r>
            <a:r>
              <a:rPr sz="2000" spc="0" dirty="0" smtClean="0">
                <a:latin typeface="Arial"/>
                <a:cs typeface="Arial"/>
              </a:rPr>
              <a:t>h</a:t>
            </a:r>
            <a:r>
              <a:rPr sz="2000" spc="-44" dirty="0" smtClean="0">
                <a:latin typeface="Arial"/>
                <a:cs typeface="Arial"/>
              </a:rPr>
              <a:t> </a:t>
            </a:r>
            <a:r>
              <a:rPr sz="2000" spc="14" dirty="0" smtClean="0">
                <a:latin typeface="Arial"/>
                <a:cs typeface="Arial"/>
              </a:rPr>
              <a:t>m</a:t>
            </a:r>
            <a:r>
              <a:rPr sz="2000" spc="9" dirty="0" smtClean="0">
                <a:latin typeface="Arial"/>
                <a:cs typeface="Arial"/>
              </a:rPr>
              <a:t>en</a:t>
            </a:r>
            <a:r>
              <a:rPr sz="2000" spc="-19" dirty="0" smtClean="0">
                <a:latin typeface="Arial"/>
                <a:cs typeface="Arial"/>
              </a:rPr>
              <a:t>y</a:t>
            </a:r>
            <a:r>
              <a:rPr sz="2000" spc="9" dirty="0" smtClean="0">
                <a:latin typeface="Arial"/>
                <a:cs typeface="Arial"/>
              </a:rPr>
              <a:t>e</a:t>
            </a:r>
            <a:r>
              <a:rPr sz="2000" spc="-4" dirty="0" smtClean="0">
                <a:latin typeface="Arial"/>
                <a:cs typeface="Arial"/>
              </a:rPr>
              <a:t>r</a:t>
            </a:r>
            <a:r>
              <a:rPr sz="2000" spc="9" dirty="0" smtClean="0">
                <a:latin typeface="Arial"/>
                <a:cs typeface="Arial"/>
              </a:rPr>
              <a:t>ah</a:t>
            </a:r>
            <a:r>
              <a:rPr sz="2000" spc="0" dirty="0" smtClean="0">
                <a:latin typeface="Arial"/>
                <a:cs typeface="Arial"/>
              </a:rPr>
              <a:t>k</a:t>
            </a:r>
            <a:r>
              <a:rPr sz="2000" spc="9" dirty="0" smtClean="0">
                <a:latin typeface="Arial"/>
                <a:cs typeface="Arial"/>
              </a:rPr>
              <a:t>a</a:t>
            </a:r>
            <a:r>
              <a:rPr sz="2000" spc="0" dirty="0" smtClean="0">
                <a:latin typeface="Arial"/>
                <a:cs typeface="Arial"/>
              </a:rPr>
              <a:t>n</a:t>
            </a:r>
            <a:r>
              <a:rPr sz="2000" spc="-44" dirty="0" smtClean="0">
                <a:latin typeface="Arial"/>
                <a:cs typeface="Arial"/>
              </a:rPr>
              <a:t> </a:t>
            </a:r>
            <a:r>
              <a:rPr sz="2000" spc="9" dirty="0" smtClean="0">
                <a:latin typeface="Arial"/>
                <a:cs typeface="Arial"/>
              </a:rPr>
              <a:t>Lapo</a:t>
            </a:r>
            <a:r>
              <a:rPr sz="2000" spc="-4" dirty="0" smtClean="0">
                <a:latin typeface="Arial"/>
                <a:cs typeface="Arial"/>
              </a:rPr>
              <a:t>r</a:t>
            </a:r>
            <a:r>
              <a:rPr sz="2000" spc="9" dirty="0" smtClean="0">
                <a:latin typeface="Arial"/>
                <a:cs typeface="Arial"/>
              </a:rPr>
              <a:t>a</a:t>
            </a:r>
            <a:r>
              <a:rPr sz="2000" spc="0" dirty="0" smtClean="0">
                <a:latin typeface="Arial"/>
                <a:cs typeface="Arial"/>
              </a:rPr>
              <a:t>n</a:t>
            </a:r>
            <a:r>
              <a:rPr sz="2000" spc="-24" dirty="0" smtClean="0">
                <a:latin typeface="Arial"/>
                <a:cs typeface="Arial"/>
              </a:rPr>
              <a:t> </a:t>
            </a:r>
            <a:r>
              <a:rPr sz="2000" spc="4" dirty="0" smtClean="0">
                <a:latin typeface="Arial"/>
                <a:cs typeface="Arial"/>
              </a:rPr>
              <a:t>K</a:t>
            </a:r>
            <a:r>
              <a:rPr sz="2000" spc="0" dirty="0" smtClean="0">
                <a:latin typeface="Arial"/>
                <a:cs typeface="Arial"/>
              </a:rPr>
              <a:t>P</a:t>
            </a:r>
            <a:r>
              <a:rPr sz="2000" spc="-9" dirty="0" smtClean="0">
                <a:latin typeface="Arial"/>
                <a:cs typeface="Arial"/>
              </a:rPr>
              <a:t> </a:t>
            </a:r>
            <a:r>
              <a:rPr sz="2000" spc="-19" dirty="0" smtClean="0">
                <a:latin typeface="Arial"/>
                <a:cs typeface="Arial"/>
              </a:rPr>
              <a:t>y</a:t>
            </a:r>
            <a:r>
              <a:rPr sz="2000" spc="9" dirty="0" smtClean="0">
                <a:latin typeface="Arial"/>
                <a:cs typeface="Arial"/>
              </a:rPr>
              <a:t>an</a:t>
            </a:r>
            <a:r>
              <a:rPr sz="2000" spc="0" dirty="0" smtClean="0">
                <a:latin typeface="Arial"/>
                <a:cs typeface="Arial"/>
              </a:rPr>
              <a:t>g</a:t>
            </a:r>
            <a:r>
              <a:rPr sz="2000" spc="-4" dirty="0" smtClean="0">
                <a:latin typeface="Arial"/>
                <a:cs typeface="Arial"/>
              </a:rPr>
              <a:t> </a:t>
            </a:r>
            <a:r>
              <a:rPr sz="2000" spc="9" dirty="0" smtClean="0">
                <a:latin typeface="Arial"/>
                <a:cs typeface="Arial"/>
              </a:rPr>
              <a:t>d</a:t>
            </a:r>
            <a:r>
              <a:rPr sz="2000" spc="-4" dirty="0" smtClean="0">
                <a:latin typeface="Arial"/>
                <a:cs typeface="Arial"/>
              </a:rPr>
              <a:t>ijili</a:t>
            </a:r>
            <a:r>
              <a:rPr sz="2000" spc="0" dirty="0" smtClean="0">
                <a:latin typeface="Arial"/>
                <a:cs typeface="Arial"/>
              </a:rPr>
              <a:t>d</a:t>
            </a:r>
            <a:r>
              <a:rPr sz="2000" spc="54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ke</a:t>
            </a:r>
            <a:r>
              <a:rPr sz="2000" spc="-4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J</a:t>
            </a:r>
            <a:r>
              <a:rPr sz="2000" spc="9" dirty="0" smtClean="0">
                <a:latin typeface="Arial"/>
                <a:cs typeface="Arial"/>
              </a:rPr>
              <a:t>u</a:t>
            </a:r>
            <a:r>
              <a:rPr sz="2000" spc="-4" dirty="0" smtClean="0">
                <a:latin typeface="Arial"/>
                <a:cs typeface="Arial"/>
              </a:rPr>
              <a:t>r</a:t>
            </a:r>
            <a:r>
              <a:rPr sz="2000" spc="9" dirty="0" smtClean="0">
                <a:latin typeface="Arial"/>
                <a:cs typeface="Arial"/>
              </a:rPr>
              <a:t>u</a:t>
            </a:r>
            <a:r>
              <a:rPr sz="2000" spc="0" dirty="0" smtClean="0">
                <a:latin typeface="Arial"/>
                <a:cs typeface="Arial"/>
              </a:rPr>
              <a:t>s</a:t>
            </a:r>
            <a:r>
              <a:rPr sz="2000" spc="9" dirty="0" smtClean="0">
                <a:latin typeface="Arial"/>
                <a:cs typeface="Arial"/>
              </a:rPr>
              <a:t>a</a:t>
            </a:r>
            <a:r>
              <a:rPr sz="2000" spc="0" dirty="0" smtClean="0">
                <a:latin typeface="Arial"/>
                <a:cs typeface="Arial"/>
              </a:rPr>
              <a:t>n</a:t>
            </a:r>
            <a:r>
              <a:rPr sz="2000" spc="-24" dirty="0" smtClean="0">
                <a:latin typeface="Arial"/>
                <a:cs typeface="Arial"/>
              </a:rPr>
              <a:t> </a:t>
            </a:r>
            <a:r>
              <a:rPr sz="2000" spc="-4" dirty="0" smtClean="0">
                <a:latin typeface="Arial"/>
                <a:cs typeface="Arial"/>
              </a:rPr>
              <a:t>(</a:t>
            </a:r>
            <a:r>
              <a:rPr sz="2000" spc="9" dirty="0" smtClean="0">
                <a:latin typeface="Arial"/>
                <a:cs typeface="Arial"/>
              </a:rPr>
              <a:t>Le</a:t>
            </a:r>
            <a:r>
              <a:rPr sz="2000" spc="14" dirty="0" smtClean="0">
                <a:latin typeface="Arial"/>
                <a:cs typeface="Arial"/>
              </a:rPr>
              <a:t>m</a:t>
            </a:r>
            <a:r>
              <a:rPr sz="2000" spc="9" dirty="0" smtClean="0">
                <a:latin typeface="Arial"/>
                <a:cs typeface="Arial"/>
              </a:rPr>
              <a:t>ba</a:t>
            </a:r>
            <a:r>
              <a:rPr sz="2000" spc="-4" dirty="0" smtClean="0">
                <a:latin typeface="Arial"/>
                <a:cs typeface="Arial"/>
              </a:rPr>
              <a:t>r</a:t>
            </a:r>
            <a:r>
              <a:rPr sz="2000" spc="9" dirty="0" smtClean="0">
                <a:latin typeface="Arial"/>
                <a:cs typeface="Arial"/>
              </a:rPr>
              <a:t>an pen</a:t>
            </a:r>
            <a:r>
              <a:rPr sz="2000" spc="-9" dirty="0" smtClean="0">
                <a:latin typeface="Arial"/>
                <a:cs typeface="Arial"/>
              </a:rPr>
              <a:t>g</a:t>
            </a:r>
            <a:r>
              <a:rPr sz="2000" spc="9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s</a:t>
            </a:r>
            <a:r>
              <a:rPr sz="2000" spc="9" dirty="0" smtClean="0">
                <a:latin typeface="Arial"/>
                <a:cs typeface="Arial"/>
              </a:rPr>
              <a:t>aha</a:t>
            </a:r>
            <a:r>
              <a:rPr sz="2000" spc="0" dirty="0" smtClean="0">
                <a:latin typeface="Arial"/>
                <a:cs typeface="Arial"/>
              </a:rPr>
              <a:t>n</a:t>
            </a:r>
            <a:r>
              <a:rPr sz="2000" spc="-64" dirty="0" smtClean="0">
                <a:latin typeface="Arial"/>
                <a:cs typeface="Arial"/>
              </a:rPr>
              <a:t> </a:t>
            </a:r>
            <a:r>
              <a:rPr sz="2000" spc="9" dirty="0" smtClean="0">
                <a:latin typeface="Arial"/>
                <a:cs typeface="Arial"/>
              </a:rPr>
              <a:t>Lap</a:t>
            </a:r>
            <a:r>
              <a:rPr sz="2000" spc="0" dirty="0" smtClean="0">
                <a:latin typeface="Arial"/>
                <a:cs typeface="Arial"/>
              </a:rPr>
              <a:t>.</a:t>
            </a:r>
            <a:r>
              <a:rPr sz="2000" spc="-29" dirty="0" smtClean="0">
                <a:latin typeface="Arial"/>
                <a:cs typeface="Arial"/>
              </a:rPr>
              <a:t> </a:t>
            </a:r>
            <a:r>
              <a:rPr sz="2000" spc="4" dirty="0" smtClean="0">
                <a:latin typeface="Arial"/>
                <a:cs typeface="Arial"/>
              </a:rPr>
              <a:t>K</a:t>
            </a:r>
            <a:r>
              <a:rPr sz="2000" spc="0" dirty="0" smtClean="0">
                <a:latin typeface="Arial"/>
                <a:cs typeface="Arial"/>
              </a:rPr>
              <a:t>P</a:t>
            </a:r>
            <a:r>
              <a:rPr sz="2000" spc="-9" dirty="0" smtClean="0">
                <a:latin typeface="Arial"/>
                <a:cs typeface="Arial"/>
              </a:rPr>
              <a:t> </a:t>
            </a:r>
            <a:r>
              <a:rPr sz="2000" spc="4" dirty="0" smtClean="0">
                <a:latin typeface="Arial"/>
                <a:cs typeface="Arial"/>
              </a:rPr>
              <a:t>t</a:t>
            </a:r>
            <a:r>
              <a:rPr sz="2000" spc="9" dirty="0" smtClean="0">
                <a:latin typeface="Arial"/>
                <a:cs typeface="Arial"/>
              </a:rPr>
              <a:t>e</a:t>
            </a:r>
            <a:r>
              <a:rPr sz="2000" spc="-4" dirty="0" smtClean="0">
                <a:latin typeface="Arial"/>
                <a:cs typeface="Arial"/>
              </a:rPr>
              <a:t>l</a:t>
            </a:r>
            <a:r>
              <a:rPr sz="2000" spc="9" dirty="0" smtClean="0">
                <a:latin typeface="Arial"/>
                <a:cs typeface="Arial"/>
              </a:rPr>
              <a:t>a</a:t>
            </a:r>
            <a:r>
              <a:rPr sz="2000" spc="0" dirty="0" smtClean="0">
                <a:latin typeface="Arial"/>
                <a:cs typeface="Arial"/>
              </a:rPr>
              <a:t>h</a:t>
            </a:r>
            <a:r>
              <a:rPr sz="2000" spc="-4" dirty="0" smtClean="0">
                <a:latin typeface="Arial"/>
                <a:cs typeface="Arial"/>
              </a:rPr>
              <a:t> </a:t>
            </a:r>
            <a:r>
              <a:rPr sz="2000" spc="9" dirty="0" smtClean="0">
                <a:latin typeface="Arial"/>
                <a:cs typeface="Arial"/>
              </a:rPr>
              <a:t>d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4" dirty="0" smtClean="0">
                <a:latin typeface="Arial"/>
                <a:cs typeface="Arial"/>
              </a:rPr>
              <a:t>t</a:t>
            </a:r>
            <a:r>
              <a:rPr sz="2000" spc="9" dirty="0" smtClean="0">
                <a:latin typeface="Arial"/>
                <a:cs typeface="Arial"/>
              </a:rPr>
              <a:t>anda</a:t>
            </a:r>
            <a:r>
              <a:rPr sz="2000" spc="4" dirty="0" smtClean="0">
                <a:latin typeface="Arial"/>
                <a:cs typeface="Arial"/>
              </a:rPr>
              <a:t>t</a:t>
            </a:r>
            <a:r>
              <a:rPr sz="2000" spc="9" dirty="0" smtClean="0">
                <a:latin typeface="Arial"/>
                <a:cs typeface="Arial"/>
              </a:rPr>
              <a:t>an</a:t>
            </a:r>
            <a:r>
              <a:rPr sz="2000" spc="-9" dirty="0" smtClean="0">
                <a:latin typeface="Arial"/>
                <a:cs typeface="Arial"/>
              </a:rPr>
              <a:t>g</a:t>
            </a:r>
            <a:r>
              <a:rPr sz="2000" spc="9" dirty="0" smtClean="0">
                <a:latin typeface="Arial"/>
                <a:cs typeface="Arial"/>
              </a:rPr>
              <a:t>an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0" dirty="0" smtClean="0">
                <a:latin typeface="Arial"/>
                <a:cs typeface="Arial"/>
              </a:rPr>
              <a:t>)</a:t>
            </a:r>
            <a:r>
              <a:rPr sz="2000" spc="-59" dirty="0" smtClean="0">
                <a:latin typeface="Arial"/>
                <a:cs typeface="Arial"/>
              </a:rPr>
              <a:t> </a:t>
            </a:r>
            <a:r>
              <a:rPr sz="2000" spc="9" dirty="0" smtClean="0">
                <a:latin typeface="Arial"/>
                <a:cs typeface="Arial"/>
              </a:rPr>
              <a:t>be</a:t>
            </a:r>
            <a:r>
              <a:rPr sz="2000" spc="0" dirty="0" smtClean="0">
                <a:latin typeface="Arial"/>
                <a:cs typeface="Arial"/>
              </a:rPr>
              <a:t>s</a:t>
            </a:r>
            <a:r>
              <a:rPr sz="2000" spc="9" dirty="0" smtClean="0">
                <a:latin typeface="Arial"/>
                <a:cs typeface="Arial"/>
              </a:rPr>
              <a:t>e</a:t>
            </a:r>
            <a:r>
              <a:rPr sz="2000" spc="-4" dirty="0" smtClean="0">
                <a:latin typeface="Arial"/>
                <a:cs typeface="Arial"/>
              </a:rPr>
              <a:t>r</a:t>
            </a:r>
            <a:r>
              <a:rPr sz="2000" spc="4" dirty="0" smtClean="0">
                <a:latin typeface="Arial"/>
                <a:cs typeface="Arial"/>
              </a:rPr>
              <a:t>t</a:t>
            </a:r>
            <a:r>
              <a:rPr sz="2000" spc="0" dirty="0" smtClean="0">
                <a:latin typeface="Arial"/>
                <a:cs typeface="Arial"/>
              </a:rPr>
              <a:t>a</a:t>
            </a:r>
            <a:r>
              <a:rPr sz="2000" spc="-44" dirty="0" smtClean="0">
                <a:latin typeface="Arial"/>
                <a:cs typeface="Arial"/>
              </a:rPr>
              <a:t> </a:t>
            </a:r>
            <a:r>
              <a:rPr sz="2000" spc="9" dirty="0" smtClean="0">
                <a:latin typeface="Arial"/>
                <a:cs typeface="Arial"/>
              </a:rPr>
              <a:t>bu</a:t>
            </a:r>
            <a:r>
              <a:rPr sz="2000" spc="0" dirty="0" smtClean="0">
                <a:latin typeface="Arial"/>
                <a:cs typeface="Arial"/>
              </a:rPr>
              <a:t>ku</a:t>
            </a:r>
            <a:r>
              <a:rPr sz="2000" spc="-4" dirty="0" smtClean="0">
                <a:latin typeface="Arial"/>
                <a:cs typeface="Arial"/>
              </a:rPr>
              <a:t> l</a:t>
            </a:r>
            <a:r>
              <a:rPr sz="2000" spc="9" dirty="0" smtClean="0">
                <a:latin typeface="Arial"/>
                <a:cs typeface="Arial"/>
              </a:rPr>
              <a:t>o</a:t>
            </a:r>
            <a:r>
              <a:rPr sz="2000" spc="0" dirty="0" smtClean="0">
                <a:latin typeface="Arial"/>
                <a:cs typeface="Arial"/>
              </a:rPr>
              <a:t>g</a:t>
            </a:r>
            <a:r>
              <a:rPr sz="2000" spc="-4" dirty="0" smtClean="0">
                <a:latin typeface="Arial"/>
                <a:cs typeface="Arial"/>
              </a:rPr>
              <a:t> </a:t>
            </a:r>
            <a:r>
              <a:rPr sz="2000" spc="9" dirty="0" smtClean="0">
                <a:latin typeface="Arial"/>
                <a:cs typeface="Arial"/>
              </a:rPr>
              <a:t>dan </a:t>
            </a:r>
            <a:r>
              <a:rPr sz="2000" spc="0" dirty="0" smtClean="0">
                <a:latin typeface="Arial"/>
                <a:cs typeface="Arial"/>
              </a:rPr>
              <a:t>s</a:t>
            </a:r>
            <a:r>
              <a:rPr sz="2000" spc="9" dirty="0" smtClean="0">
                <a:latin typeface="Arial"/>
                <a:cs typeface="Arial"/>
              </a:rPr>
              <a:t>o</a:t>
            </a:r>
            <a:r>
              <a:rPr sz="2000" spc="25" dirty="0" smtClean="0">
                <a:latin typeface="Arial"/>
                <a:cs typeface="Arial"/>
              </a:rPr>
              <a:t>f</a:t>
            </a:r>
            <a:r>
              <a:rPr sz="2000" spc="0" dirty="0" smtClean="0">
                <a:latin typeface="Arial"/>
                <a:cs typeface="Arial"/>
              </a:rPr>
              <a:t>t</a:t>
            </a:r>
            <a:r>
              <a:rPr sz="2000" spc="-69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c</a:t>
            </a:r>
            <a:r>
              <a:rPr sz="2000" spc="9" dirty="0" smtClean="0">
                <a:latin typeface="Arial"/>
                <a:cs typeface="Arial"/>
              </a:rPr>
              <a:t>op</a:t>
            </a:r>
            <a:r>
              <a:rPr sz="2000" spc="0" dirty="0" smtClean="0">
                <a:latin typeface="Arial"/>
                <a:cs typeface="Arial"/>
              </a:rPr>
              <a:t>y</a:t>
            </a:r>
            <a:r>
              <a:rPr sz="2000" spc="-14" dirty="0" smtClean="0">
                <a:latin typeface="Arial"/>
                <a:cs typeface="Arial"/>
              </a:rPr>
              <a:t> </a:t>
            </a:r>
            <a:r>
              <a:rPr sz="2000" spc="9" dirty="0" smtClean="0">
                <a:latin typeface="Arial"/>
                <a:cs typeface="Arial"/>
              </a:rPr>
              <a:t>Lap</a:t>
            </a:r>
            <a:r>
              <a:rPr sz="2000" spc="0" dirty="0" smtClean="0">
                <a:latin typeface="Arial"/>
                <a:cs typeface="Arial"/>
              </a:rPr>
              <a:t>.</a:t>
            </a:r>
            <a:r>
              <a:rPr sz="2000" spc="-29" dirty="0" smtClean="0">
                <a:latin typeface="Arial"/>
                <a:cs typeface="Arial"/>
              </a:rPr>
              <a:t> </a:t>
            </a:r>
            <a:r>
              <a:rPr sz="2000" spc="4" dirty="0" smtClean="0">
                <a:latin typeface="Arial"/>
                <a:cs typeface="Arial"/>
              </a:rPr>
              <a:t>K</a:t>
            </a:r>
            <a:r>
              <a:rPr sz="2000" spc="0" dirty="0" smtClean="0">
                <a:latin typeface="Arial"/>
                <a:cs typeface="Arial"/>
              </a:rPr>
              <a:t>P</a:t>
            </a:r>
            <a:endParaRPr sz="2000">
              <a:latin typeface="Arial"/>
              <a:cs typeface="Arial"/>
            </a:endParaRPr>
          </a:p>
          <a:p>
            <a:pPr marL="12700" marR="355091">
              <a:lnSpc>
                <a:spcPct val="100041"/>
              </a:lnSpc>
              <a:spcBef>
                <a:spcPts val="480"/>
              </a:spcBef>
            </a:pPr>
            <a:r>
              <a:rPr sz="2000" spc="-4" dirty="0" smtClean="0">
                <a:latin typeface="Arial"/>
                <a:cs typeface="Arial"/>
              </a:rPr>
              <a:t>M</a:t>
            </a:r>
            <a:r>
              <a:rPr sz="2000" spc="9" dirty="0" smtClean="0">
                <a:latin typeface="Arial"/>
                <a:cs typeface="Arial"/>
              </a:rPr>
              <a:t>en</a:t>
            </a:r>
            <a:r>
              <a:rPr sz="2000" spc="-19" dirty="0" smtClean="0">
                <a:latin typeface="Arial"/>
                <a:cs typeface="Arial"/>
              </a:rPr>
              <a:t>y</a:t>
            </a:r>
            <a:r>
              <a:rPr sz="2000" spc="9" dirty="0" smtClean="0">
                <a:latin typeface="Arial"/>
                <a:cs typeface="Arial"/>
              </a:rPr>
              <a:t>e</a:t>
            </a:r>
            <a:r>
              <a:rPr sz="2000" spc="-4" dirty="0" smtClean="0">
                <a:latin typeface="Arial"/>
                <a:cs typeface="Arial"/>
              </a:rPr>
              <a:t>r</a:t>
            </a:r>
            <a:r>
              <a:rPr sz="2000" spc="9" dirty="0" smtClean="0">
                <a:latin typeface="Arial"/>
                <a:cs typeface="Arial"/>
              </a:rPr>
              <a:t>ah</a:t>
            </a:r>
            <a:r>
              <a:rPr sz="2000" spc="0" dirty="0" smtClean="0">
                <a:latin typeface="Arial"/>
                <a:cs typeface="Arial"/>
              </a:rPr>
              <a:t>k</a:t>
            </a:r>
            <a:r>
              <a:rPr sz="2000" spc="9" dirty="0" smtClean="0">
                <a:latin typeface="Arial"/>
                <a:cs typeface="Arial"/>
              </a:rPr>
              <a:t>a</a:t>
            </a:r>
            <a:r>
              <a:rPr sz="2000" spc="0" dirty="0" smtClean="0">
                <a:latin typeface="Arial"/>
                <a:cs typeface="Arial"/>
              </a:rPr>
              <a:t>n</a:t>
            </a:r>
            <a:r>
              <a:rPr sz="2000" spc="-44" dirty="0" smtClean="0">
                <a:latin typeface="Arial"/>
                <a:cs typeface="Arial"/>
              </a:rPr>
              <a:t> </a:t>
            </a:r>
            <a:r>
              <a:rPr sz="2000" spc="9" dirty="0" smtClean="0">
                <a:latin typeface="Arial"/>
                <a:cs typeface="Arial"/>
              </a:rPr>
              <a:t>L</a:t>
            </a:r>
            <a:r>
              <a:rPr sz="2000" spc="-4" dirty="0" smtClean="0">
                <a:latin typeface="Arial"/>
                <a:cs typeface="Arial"/>
              </a:rPr>
              <a:t>H</a:t>
            </a:r>
            <a:r>
              <a:rPr sz="2000" spc="0" dirty="0" smtClean="0">
                <a:latin typeface="Arial"/>
                <a:cs typeface="Arial"/>
              </a:rPr>
              <a:t>S</a:t>
            </a:r>
            <a:r>
              <a:rPr sz="2000" spc="9" dirty="0" smtClean="0">
                <a:latin typeface="Arial"/>
                <a:cs typeface="Arial"/>
              </a:rPr>
              <a:t> </a:t>
            </a:r>
            <a:r>
              <a:rPr sz="2000" spc="4" dirty="0" smtClean="0">
                <a:latin typeface="Arial"/>
                <a:cs typeface="Arial"/>
              </a:rPr>
              <a:t>S</a:t>
            </a:r>
            <a:r>
              <a:rPr sz="2000" spc="9" dirty="0" smtClean="0">
                <a:latin typeface="Arial"/>
                <a:cs typeface="Arial"/>
              </a:rPr>
              <a:t>e</a:t>
            </a:r>
            <a:r>
              <a:rPr sz="2000" spc="4" dirty="0" smtClean="0">
                <a:latin typeface="Arial"/>
                <a:cs typeface="Arial"/>
              </a:rPr>
              <a:t>t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spc="9" dirty="0" smtClean="0">
                <a:latin typeface="Arial"/>
                <a:cs typeface="Arial"/>
              </a:rPr>
              <a:t>a</a:t>
            </a:r>
            <a:r>
              <a:rPr sz="2000" spc="0" dirty="0" smtClean="0">
                <a:latin typeface="Arial"/>
                <a:cs typeface="Arial"/>
              </a:rPr>
              <a:t>p</a:t>
            </a:r>
            <a:r>
              <a:rPr sz="2000" spc="-25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s</a:t>
            </a:r>
            <a:r>
              <a:rPr sz="2000" spc="9" dirty="0" smtClean="0">
                <a:latin typeface="Arial"/>
                <a:cs typeface="Arial"/>
              </a:rPr>
              <a:t>e</a:t>
            </a:r>
            <a:r>
              <a:rPr sz="2000" spc="14" dirty="0" smtClean="0">
                <a:latin typeface="Arial"/>
                <a:cs typeface="Arial"/>
              </a:rPr>
              <a:t>m</a:t>
            </a:r>
            <a:r>
              <a:rPr sz="2000" spc="9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s</a:t>
            </a:r>
            <a:r>
              <a:rPr sz="2000" spc="4" dirty="0" smtClean="0">
                <a:latin typeface="Arial"/>
                <a:cs typeface="Arial"/>
              </a:rPr>
              <a:t>t</a:t>
            </a:r>
            <a:r>
              <a:rPr sz="2000" spc="9" dirty="0" smtClean="0">
                <a:latin typeface="Arial"/>
                <a:cs typeface="Arial"/>
              </a:rPr>
              <a:t>e</a:t>
            </a:r>
            <a:r>
              <a:rPr sz="2000" spc="0" dirty="0" smtClean="0">
                <a:latin typeface="Arial"/>
                <a:cs typeface="Arial"/>
              </a:rPr>
              <a:t>r</a:t>
            </a:r>
            <a:r>
              <a:rPr sz="2000" spc="-59" dirty="0" smtClean="0">
                <a:latin typeface="Arial"/>
                <a:cs typeface="Arial"/>
              </a:rPr>
              <a:t> </a:t>
            </a:r>
            <a:r>
              <a:rPr sz="2000" spc="9" dirty="0" smtClean="0">
                <a:latin typeface="Arial"/>
                <a:cs typeface="Arial"/>
              </a:rPr>
              <a:t>da</a:t>
            </a:r>
            <a:r>
              <a:rPr sz="2000" spc="0" dirty="0" smtClean="0">
                <a:latin typeface="Arial"/>
                <a:cs typeface="Arial"/>
              </a:rPr>
              <a:t>n</a:t>
            </a:r>
            <a:r>
              <a:rPr sz="2000" spc="-24" dirty="0" smtClean="0">
                <a:latin typeface="Arial"/>
                <a:cs typeface="Arial"/>
              </a:rPr>
              <a:t> </a:t>
            </a:r>
            <a:r>
              <a:rPr sz="2000" spc="4" dirty="0" smtClean="0">
                <a:latin typeface="Arial"/>
                <a:cs typeface="Arial"/>
              </a:rPr>
              <a:t>t</a:t>
            </a:r>
            <a:r>
              <a:rPr sz="2000" spc="-4" dirty="0" smtClean="0">
                <a:latin typeface="Arial"/>
                <a:cs typeface="Arial"/>
              </a:rPr>
              <a:t>r</a:t>
            </a:r>
            <a:r>
              <a:rPr sz="2000" spc="9" dirty="0" smtClean="0">
                <a:latin typeface="Arial"/>
                <a:cs typeface="Arial"/>
              </a:rPr>
              <a:t>an</a:t>
            </a:r>
            <a:r>
              <a:rPr sz="2000" spc="0" dirty="0" smtClean="0">
                <a:latin typeface="Arial"/>
                <a:cs typeface="Arial"/>
              </a:rPr>
              <a:t>sk</a:t>
            </a:r>
            <a:r>
              <a:rPr sz="2000" spc="-4" dirty="0" smtClean="0">
                <a:latin typeface="Arial"/>
                <a:cs typeface="Arial"/>
              </a:rPr>
              <a:t>ri</a:t>
            </a:r>
            <a:r>
              <a:rPr sz="2000" spc="0" dirty="0" smtClean="0">
                <a:latin typeface="Arial"/>
                <a:cs typeface="Arial"/>
              </a:rPr>
              <a:t>p</a:t>
            </a:r>
            <a:r>
              <a:rPr sz="2000" spc="-4" dirty="0" smtClean="0">
                <a:latin typeface="Arial"/>
                <a:cs typeface="Arial"/>
              </a:rPr>
              <a:t> </a:t>
            </a:r>
            <a:r>
              <a:rPr sz="2000" spc="9" dirty="0" smtClean="0">
                <a:latin typeface="Arial"/>
                <a:cs typeface="Arial"/>
              </a:rPr>
              <a:t>n</a:t>
            </a:r>
            <a:r>
              <a:rPr sz="2000" spc="-4" dirty="0" smtClean="0">
                <a:latin typeface="Arial"/>
                <a:cs typeface="Arial"/>
              </a:rPr>
              <a:t>il</a:t>
            </a:r>
            <a:r>
              <a:rPr sz="2000" spc="9" dirty="0" smtClean="0">
                <a:latin typeface="Arial"/>
                <a:cs typeface="Arial"/>
              </a:rPr>
              <a:t>a</a:t>
            </a:r>
            <a:r>
              <a:rPr sz="2000" spc="0" dirty="0" smtClean="0">
                <a:latin typeface="Arial"/>
                <a:cs typeface="Arial"/>
              </a:rPr>
              <a:t>i s</a:t>
            </a:r>
            <a:r>
              <a:rPr sz="2000" spc="9" dirty="0" smtClean="0">
                <a:latin typeface="Arial"/>
                <a:cs typeface="Arial"/>
              </a:rPr>
              <a:t>e</a:t>
            </a:r>
            <a:r>
              <a:rPr sz="2000" spc="14" dirty="0" smtClean="0">
                <a:latin typeface="Arial"/>
                <a:cs typeface="Arial"/>
              </a:rPr>
              <a:t>m</a:t>
            </a:r>
            <a:r>
              <a:rPr sz="2000" spc="9" dirty="0" smtClean="0">
                <a:latin typeface="Arial"/>
                <a:cs typeface="Arial"/>
              </a:rPr>
              <a:t>en</a:t>
            </a:r>
            <a:r>
              <a:rPr sz="2000" spc="4" dirty="0" smtClean="0">
                <a:latin typeface="Arial"/>
                <a:cs typeface="Arial"/>
              </a:rPr>
              <a:t>t</a:t>
            </a:r>
            <a:r>
              <a:rPr sz="2000" spc="9" dirty="0" smtClean="0">
                <a:latin typeface="Arial"/>
                <a:cs typeface="Arial"/>
              </a:rPr>
              <a:t>a</a:t>
            </a:r>
            <a:r>
              <a:rPr sz="2000" spc="-4" dirty="0" smtClean="0">
                <a:latin typeface="Arial"/>
                <a:cs typeface="Arial"/>
              </a:rPr>
              <a:t>r</a:t>
            </a:r>
            <a:r>
              <a:rPr sz="2000" spc="0" dirty="0" smtClean="0">
                <a:latin typeface="Arial"/>
                <a:cs typeface="Arial"/>
              </a:rPr>
              <a:t>a </a:t>
            </a:r>
            <a:r>
              <a:rPr sz="2000" spc="9" dirty="0" smtClean="0">
                <a:latin typeface="Arial"/>
                <a:cs typeface="Arial"/>
              </a:rPr>
              <a:t>den</a:t>
            </a:r>
            <a:r>
              <a:rPr sz="2000" spc="-9" dirty="0" smtClean="0">
                <a:latin typeface="Arial"/>
                <a:cs typeface="Arial"/>
              </a:rPr>
              <a:t>g</a:t>
            </a:r>
            <a:r>
              <a:rPr sz="2000" spc="9" dirty="0" smtClean="0">
                <a:latin typeface="Arial"/>
                <a:cs typeface="Arial"/>
              </a:rPr>
              <a:t>a</a:t>
            </a:r>
            <a:r>
              <a:rPr sz="2000" spc="0" dirty="0" smtClean="0">
                <a:latin typeface="Arial"/>
                <a:cs typeface="Arial"/>
              </a:rPr>
              <a:t>n</a:t>
            </a:r>
            <a:r>
              <a:rPr sz="2000" spc="-44" dirty="0" smtClean="0">
                <a:latin typeface="Arial"/>
                <a:cs typeface="Arial"/>
              </a:rPr>
              <a:t> </a:t>
            </a:r>
            <a:r>
              <a:rPr sz="2000" spc="4" dirty="0" smtClean="0">
                <a:latin typeface="Arial"/>
                <a:cs typeface="Arial"/>
              </a:rPr>
              <a:t>t</a:t>
            </a:r>
            <a:r>
              <a:rPr sz="2000" spc="9" dirty="0" smtClean="0">
                <a:latin typeface="Arial"/>
                <a:cs typeface="Arial"/>
              </a:rPr>
              <a:t>o</a:t>
            </a:r>
            <a:r>
              <a:rPr sz="2000" spc="4" dirty="0" smtClean="0">
                <a:latin typeface="Arial"/>
                <a:cs typeface="Arial"/>
              </a:rPr>
              <a:t>t</a:t>
            </a:r>
            <a:r>
              <a:rPr sz="2000" spc="9" dirty="0" smtClean="0">
                <a:latin typeface="Arial"/>
                <a:cs typeface="Arial"/>
              </a:rPr>
              <a:t>a</a:t>
            </a:r>
            <a:r>
              <a:rPr sz="2000" spc="0" dirty="0" smtClean="0">
                <a:latin typeface="Arial"/>
                <a:cs typeface="Arial"/>
              </a:rPr>
              <a:t>l</a:t>
            </a:r>
            <a:r>
              <a:rPr sz="2000" spc="-19" dirty="0" smtClean="0">
                <a:latin typeface="Arial"/>
                <a:cs typeface="Arial"/>
              </a:rPr>
              <a:t> </a:t>
            </a:r>
            <a:r>
              <a:rPr sz="2000" spc="4" dirty="0" smtClean="0">
                <a:latin typeface="Arial"/>
                <a:cs typeface="Arial"/>
              </a:rPr>
              <a:t>SK</a:t>
            </a:r>
            <a:r>
              <a:rPr sz="2000" spc="0" dirty="0" smtClean="0">
                <a:latin typeface="Arial"/>
                <a:cs typeface="Arial"/>
              </a:rPr>
              <a:t>S</a:t>
            </a:r>
            <a:r>
              <a:rPr sz="2000" spc="-9" dirty="0" smtClean="0">
                <a:latin typeface="Arial"/>
                <a:cs typeface="Arial"/>
              </a:rPr>
              <a:t> </a:t>
            </a:r>
            <a:r>
              <a:rPr sz="2000" spc="9" dirty="0" smtClean="0">
                <a:latin typeface="Arial"/>
                <a:cs typeface="Arial"/>
              </a:rPr>
              <a:t>10</a:t>
            </a:r>
            <a:r>
              <a:rPr sz="2000" spc="0" dirty="0" smtClean="0">
                <a:latin typeface="Arial"/>
                <a:cs typeface="Arial"/>
              </a:rPr>
              <a:t>6</a:t>
            </a:r>
            <a:r>
              <a:rPr sz="2000" spc="-25" dirty="0" smtClean="0">
                <a:latin typeface="Arial"/>
                <a:cs typeface="Arial"/>
              </a:rPr>
              <a:t> </a:t>
            </a:r>
            <a:r>
              <a:rPr sz="2000" spc="4" dirty="0" smtClean="0">
                <a:latin typeface="Arial"/>
                <a:cs typeface="Arial"/>
              </a:rPr>
              <a:t>SK</a:t>
            </a:r>
            <a:r>
              <a:rPr sz="2000" spc="0" dirty="0" smtClean="0">
                <a:latin typeface="Arial"/>
                <a:cs typeface="Arial"/>
              </a:rPr>
              <a:t>S</a:t>
            </a:r>
            <a:endParaRPr sz="2000">
              <a:latin typeface="Arial"/>
              <a:cs typeface="Arial"/>
            </a:endParaRPr>
          </a:p>
          <a:p>
            <a:pPr marL="12700" marR="31111">
              <a:lnSpc>
                <a:spcPct val="95825"/>
              </a:lnSpc>
              <a:spcBef>
                <a:spcPts val="480"/>
              </a:spcBef>
            </a:pPr>
            <a:r>
              <a:rPr sz="2000" spc="-4" dirty="0" smtClean="0">
                <a:latin typeface="Arial"/>
                <a:cs typeface="Arial"/>
              </a:rPr>
              <a:t>M</a:t>
            </a:r>
            <a:r>
              <a:rPr sz="2000" spc="9" dirty="0" smtClean="0">
                <a:latin typeface="Arial"/>
                <a:cs typeface="Arial"/>
              </a:rPr>
              <a:t>en</a:t>
            </a:r>
            <a:r>
              <a:rPr sz="2000" spc="-19" dirty="0" smtClean="0">
                <a:latin typeface="Arial"/>
                <a:cs typeface="Arial"/>
              </a:rPr>
              <a:t>y</a:t>
            </a:r>
            <a:r>
              <a:rPr sz="2000" spc="9" dirty="0" smtClean="0">
                <a:latin typeface="Arial"/>
                <a:cs typeface="Arial"/>
              </a:rPr>
              <a:t>e</a:t>
            </a:r>
            <a:r>
              <a:rPr sz="2000" spc="-4" dirty="0" smtClean="0">
                <a:latin typeface="Arial"/>
                <a:cs typeface="Arial"/>
              </a:rPr>
              <a:t>r</a:t>
            </a:r>
            <a:r>
              <a:rPr sz="2000" spc="9" dirty="0" smtClean="0">
                <a:latin typeface="Arial"/>
                <a:cs typeface="Arial"/>
              </a:rPr>
              <a:t>ah</a:t>
            </a:r>
            <a:r>
              <a:rPr sz="2000" spc="0" dirty="0" smtClean="0">
                <a:latin typeface="Arial"/>
                <a:cs typeface="Arial"/>
              </a:rPr>
              <a:t>k</a:t>
            </a:r>
            <a:r>
              <a:rPr sz="2000" spc="9" dirty="0" smtClean="0">
                <a:latin typeface="Arial"/>
                <a:cs typeface="Arial"/>
              </a:rPr>
              <a:t>a</a:t>
            </a:r>
            <a:r>
              <a:rPr sz="2000" spc="0" dirty="0" smtClean="0">
                <a:latin typeface="Arial"/>
                <a:cs typeface="Arial"/>
              </a:rPr>
              <a:t>n</a:t>
            </a:r>
            <a:r>
              <a:rPr sz="2000" spc="-44" dirty="0" smtClean="0">
                <a:latin typeface="Arial"/>
                <a:cs typeface="Arial"/>
              </a:rPr>
              <a:t> </a:t>
            </a:r>
            <a:r>
              <a:rPr sz="2000" spc="0" dirty="0" smtClean="0">
                <a:latin typeface="Arial"/>
                <a:cs typeface="Arial"/>
              </a:rPr>
              <a:t>F</a:t>
            </a:r>
            <a:r>
              <a:rPr sz="2000" spc="9" dirty="0" smtClean="0">
                <a:latin typeface="Arial"/>
                <a:cs typeface="Arial"/>
              </a:rPr>
              <a:t>o</a:t>
            </a:r>
            <a:r>
              <a:rPr sz="2000" spc="4" dirty="0" smtClean="0">
                <a:latin typeface="Arial"/>
                <a:cs typeface="Arial"/>
              </a:rPr>
              <a:t>t</a:t>
            </a:r>
            <a:r>
              <a:rPr sz="2000" spc="9" dirty="0" smtClean="0">
                <a:latin typeface="Arial"/>
                <a:cs typeface="Arial"/>
              </a:rPr>
              <a:t>o</a:t>
            </a:r>
            <a:r>
              <a:rPr sz="2000" spc="0" dirty="0" smtClean="0">
                <a:latin typeface="Arial"/>
                <a:cs typeface="Arial"/>
              </a:rPr>
              <a:t>c</a:t>
            </a:r>
            <a:r>
              <a:rPr sz="2000" spc="9" dirty="0" smtClean="0">
                <a:latin typeface="Arial"/>
                <a:cs typeface="Arial"/>
              </a:rPr>
              <a:t>op</a:t>
            </a:r>
            <a:r>
              <a:rPr sz="2000" spc="0" dirty="0" smtClean="0">
                <a:latin typeface="Arial"/>
                <a:cs typeface="Arial"/>
              </a:rPr>
              <a:t>y</a:t>
            </a:r>
            <a:r>
              <a:rPr sz="2000" spc="-34" dirty="0" smtClean="0">
                <a:latin typeface="Arial"/>
                <a:cs typeface="Arial"/>
              </a:rPr>
              <a:t> </a:t>
            </a:r>
            <a:r>
              <a:rPr sz="2000" spc="4" dirty="0" smtClean="0">
                <a:latin typeface="Arial"/>
                <a:cs typeface="Arial"/>
              </a:rPr>
              <a:t>I</a:t>
            </a:r>
            <a:r>
              <a:rPr sz="2000" spc="-4" dirty="0" smtClean="0">
                <a:latin typeface="Arial"/>
                <a:cs typeface="Arial"/>
              </a:rPr>
              <a:t>j</a:t>
            </a:r>
            <a:r>
              <a:rPr sz="2000" spc="9" dirty="0" smtClean="0">
                <a:latin typeface="Arial"/>
                <a:cs typeface="Arial"/>
              </a:rPr>
              <a:t>a</a:t>
            </a:r>
            <a:r>
              <a:rPr sz="2000" spc="-19" dirty="0" smtClean="0">
                <a:latin typeface="Arial"/>
                <a:cs typeface="Arial"/>
              </a:rPr>
              <a:t>z</a:t>
            </a:r>
            <a:r>
              <a:rPr sz="2000" spc="9" dirty="0" smtClean="0">
                <a:latin typeface="Arial"/>
                <a:cs typeface="Arial"/>
              </a:rPr>
              <a:t>a</a:t>
            </a:r>
            <a:r>
              <a:rPr sz="2000" spc="0" dirty="0" smtClean="0">
                <a:latin typeface="Arial"/>
                <a:cs typeface="Arial"/>
              </a:rPr>
              <a:t>h</a:t>
            </a:r>
            <a:r>
              <a:rPr sz="2000" spc="-4" dirty="0" smtClean="0">
                <a:latin typeface="Arial"/>
                <a:cs typeface="Arial"/>
              </a:rPr>
              <a:t> </a:t>
            </a:r>
            <a:r>
              <a:rPr sz="2000" spc="4" dirty="0" smtClean="0">
                <a:latin typeface="Arial"/>
                <a:cs typeface="Arial"/>
              </a:rPr>
              <a:t>S</a:t>
            </a:r>
            <a:r>
              <a:rPr sz="2000" spc="-4" dirty="0" smtClean="0">
                <a:latin typeface="Arial"/>
                <a:cs typeface="Arial"/>
              </a:rPr>
              <a:t>M</a:t>
            </a:r>
            <a:r>
              <a:rPr sz="2000" spc="0" dirty="0" smtClean="0"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2324337"/>
            <a:ext cx="152400" cy="10109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0" dirty="0" smtClean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472"/>
              </a:spcBef>
            </a:pPr>
            <a:r>
              <a:rPr sz="2000" spc="0" dirty="0" smtClean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580"/>
              </a:spcBef>
            </a:pPr>
            <a:r>
              <a:rPr sz="2000" spc="0" dirty="0" smtClean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3726418"/>
            <a:ext cx="152400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0" dirty="0" smtClean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4396978"/>
            <a:ext cx="152400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0" dirty="0" smtClean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5372338"/>
            <a:ext cx="152400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0" dirty="0" smtClean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35940" y="6042898"/>
            <a:ext cx="152400" cy="279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0" dirty="0" smtClean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66800" y="588913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Syarat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Pendaftaran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Sidang</a:t>
            </a:r>
            <a:r>
              <a:rPr lang="en-US" sz="2800" b="1" dirty="0" smtClean="0"/>
              <a:t> TA</a:t>
            </a:r>
            <a:endParaRPr lang="en-US" sz="28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106326" y="201563"/>
            <a:ext cx="1877598" cy="5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0"/>
              </a:lnSpc>
              <a:spcBef>
                <a:spcPts val="230"/>
              </a:spcBef>
            </a:pPr>
            <a:r>
              <a:rPr sz="4400" spc="-4" dirty="0" smtClean="0">
                <a:latin typeface="Arial"/>
                <a:cs typeface="Arial"/>
              </a:rPr>
              <a:t>O</a:t>
            </a:r>
            <a:r>
              <a:rPr sz="4400" spc="-9" dirty="0" smtClean="0">
                <a:latin typeface="Arial"/>
                <a:cs typeface="Arial"/>
              </a:rPr>
              <a:t>u</a:t>
            </a:r>
            <a:r>
              <a:rPr sz="4400" spc="-4" dirty="0" smtClean="0">
                <a:latin typeface="Arial"/>
                <a:cs typeface="Arial"/>
              </a:rPr>
              <a:t>t</a:t>
            </a:r>
            <a:r>
              <a:rPr sz="4400" spc="4" dirty="0" smtClean="0">
                <a:latin typeface="Arial"/>
                <a:cs typeface="Arial"/>
              </a:rPr>
              <a:t>li</a:t>
            </a:r>
            <a:r>
              <a:rPr sz="4400" spc="-4" dirty="0" smtClean="0">
                <a:latin typeface="Arial"/>
                <a:cs typeface="Arial"/>
              </a:rPr>
              <a:t>n</a:t>
            </a:r>
            <a:r>
              <a:rPr sz="4400" spc="0" dirty="0" smtClean="0">
                <a:latin typeface="Arial"/>
                <a:cs typeface="Arial"/>
              </a:rPr>
              <a:t>e</a:t>
            </a:r>
            <a:endParaRPr sz="4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31169" y="201563"/>
            <a:ext cx="1658325" cy="5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0"/>
              </a:lnSpc>
              <a:spcBef>
                <a:spcPts val="230"/>
              </a:spcBef>
            </a:pPr>
            <a:r>
              <a:rPr sz="4400" spc="-9" dirty="0" smtClean="0">
                <a:latin typeface="Arial"/>
                <a:cs typeface="Arial"/>
              </a:rPr>
              <a:t>T</a:t>
            </a:r>
            <a:r>
              <a:rPr sz="4400" spc="-4" dirty="0" smtClean="0">
                <a:latin typeface="Arial"/>
                <a:cs typeface="Arial"/>
              </a:rPr>
              <a:t>u</a:t>
            </a:r>
            <a:r>
              <a:rPr sz="4400" spc="-9" dirty="0" smtClean="0">
                <a:latin typeface="Arial"/>
                <a:cs typeface="Arial"/>
              </a:rPr>
              <a:t>g</a:t>
            </a:r>
            <a:r>
              <a:rPr sz="4400" spc="-4" dirty="0" smtClean="0">
                <a:latin typeface="Arial"/>
                <a:cs typeface="Arial"/>
              </a:rPr>
              <a:t>a</a:t>
            </a:r>
            <a:r>
              <a:rPr sz="4400" spc="0" dirty="0" smtClean="0">
                <a:latin typeface="Arial"/>
                <a:cs typeface="Arial"/>
              </a:rPr>
              <a:t>s</a:t>
            </a:r>
            <a:endParaRPr sz="4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40259" y="201563"/>
            <a:ext cx="1382445" cy="5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0"/>
              </a:lnSpc>
              <a:spcBef>
                <a:spcPts val="230"/>
              </a:spcBef>
            </a:pPr>
            <a:r>
              <a:rPr sz="4400" spc="4" dirty="0" smtClean="0">
                <a:latin typeface="Arial"/>
                <a:cs typeface="Arial"/>
              </a:rPr>
              <a:t>A</a:t>
            </a:r>
            <a:r>
              <a:rPr sz="4400" spc="0" dirty="0" smtClean="0">
                <a:latin typeface="Arial"/>
                <a:cs typeface="Arial"/>
              </a:rPr>
              <a:t>k</a:t>
            </a:r>
            <a:r>
              <a:rPr sz="4400" spc="-4" dirty="0" smtClean="0">
                <a:latin typeface="Arial"/>
                <a:cs typeface="Arial"/>
              </a:rPr>
              <a:t>h</a:t>
            </a:r>
            <a:r>
              <a:rPr sz="4400" spc="4" dirty="0" smtClean="0">
                <a:latin typeface="Arial"/>
                <a:cs typeface="Arial"/>
              </a:rPr>
              <a:t>i</a:t>
            </a:r>
            <a:r>
              <a:rPr sz="4400" spc="0" dirty="0" smtClean="0">
                <a:latin typeface="Arial"/>
                <a:cs typeface="Arial"/>
              </a:rPr>
              <a:t>r</a:t>
            </a:r>
            <a:endParaRPr sz="4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5927" y="930830"/>
            <a:ext cx="2557141" cy="1376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3811">
              <a:lnSpc>
                <a:spcPts val="2145"/>
              </a:lnSpc>
              <a:spcBef>
                <a:spcPts val="107"/>
              </a:spcBef>
            </a:pPr>
            <a:r>
              <a:rPr sz="2000" b="1" spc="0" dirty="0" smtClean="0">
                <a:latin typeface="Arial"/>
                <a:cs typeface="Arial"/>
              </a:rPr>
              <a:t>L</a:t>
            </a:r>
            <a:r>
              <a:rPr sz="2000" b="1" spc="9" dirty="0" smtClean="0">
                <a:latin typeface="Arial"/>
                <a:cs typeface="Arial"/>
              </a:rPr>
              <a:t>e</a:t>
            </a:r>
            <a:r>
              <a:rPr sz="2000" b="1" spc="0" dirty="0" smtClean="0">
                <a:latin typeface="Arial"/>
                <a:cs typeface="Arial"/>
              </a:rPr>
              <a:t>mb</a:t>
            </a:r>
            <a:r>
              <a:rPr sz="2000" b="1" spc="9" dirty="0" smtClean="0">
                <a:latin typeface="Arial"/>
                <a:cs typeface="Arial"/>
              </a:rPr>
              <a:t>a</a:t>
            </a:r>
            <a:r>
              <a:rPr sz="2000" b="1" spc="0" dirty="0" smtClean="0">
                <a:latin typeface="Arial"/>
                <a:cs typeface="Arial"/>
              </a:rPr>
              <a:t>r</a:t>
            </a:r>
            <a:r>
              <a:rPr sz="2000" b="1" spc="-29" dirty="0" smtClean="0">
                <a:latin typeface="Arial"/>
                <a:cs typeface="Arial"/>
              </a:rPr>
              <a:t> </a:t>
            </a:r>
            <a:r>
              <a:rPr sz="2000" b="1" spc="9" dirty="0" smtClean="0">
                <a:latin typeface="Arial"/>
                <a:cs typeface="Arial"/>
              </a:rPr>
              <a:t>J</a:t>
            </a:r>
            <a:r>
              <a:rPr sz="2000" b="1" spc="0" dirty="0" smtClean="0">
                <a:latin typeface="Arial"/>
                <a:cs typeface="Arial"/>
              </a:rPr>
              <a:t>udul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472"/>
              </a:spcBef>
            </a:pPr>
            <a:r>
              <a:rPr sz="2000" b="1" spc="0" dirty="0" smtClean="0">
                <a:latin typeface="Arial"/>
                <a:cs typeface="Arial"/>
              </a:rPr>
              <a:t>L</a:t>
            </a:r>
            <a:r>
              <a:rPr sz="2000" b="1" spc="9" dirty="0" smtClean="0">
                <a:latin typeface="Arial"/>
                <a:cs typeface="Arial"/>
              </a:rPr>
              <a:t>e</a:t>
            </a:r>
            <a:r>
              <a:rPr sz="2000" b="1" spc="0" dirty="0" smtClean="0">
                <a:latin typeface="Arial"/>
                <a:cs typeface="Arial"/>
              </a:rPr>
              <a:t>mb</a:t>
            </a:r>
            <a:r>
              <a:rPr sz="2000" b="1" spc="9" dirty="0" smtClean="0">
                <a:latin typeface="Arial"/>
                <a:cs typeface="Arial"/>
              </a:rPr>
              <a:t>a</a:t>
            </a:r>
            <a:r>
              <a:rPr sz="2000" b="1" spc="0" dirty="0" smtClean="0">
                <a:latin typeface="Arial"/>
                <a:cs typeface="Arial"/>
              </a:rPr>
              <a:t>r</a:t>
            </a:r>
            <a:r>
              <a:rPr sz="2000" b="1" spc="-29" dirty="0" smtClean="0">
                <a:latin typeface="Arial"/>
                <a:cs typeface="Arial"/>
              </a:rPr>
              <a:t> </a:t>
            </a:r>
            <a:r>
              <a:rPr sz="2000" b="1" spc="4" dirty="0" smtClean="0">
                <a:latin typeface="Arial"/>
                <a:cs typeface="Arial"/>
              </a:rPr>
              <a:t>P</a:t>
            </a:r>
            <a:r>
              <a:rPr sz="2000" b="1" spc="9" dirty="0" smtClean="0">
                <a:latin typeface="Arial"/>
                <a:cs typeface="Arial"/>
              </a:rPr>
              <a:t>e</a:t>
            </a:r>
            <a:r>
              <a:rPr sz="2000" b="1" spc="0" dirty="0" smtClean="0">
                <a:latin typeface="Arial"/>
                <a:cs typeface="Arial"/>
              </a:rPr>
              <a:t>ng</a:t>
            </a:r>
            <a:r>
              <a:rPr sz="2000" b="1" spc="9" dirty="0" smtClean="0">
                <a:latin typeface="Arial"/>
                <a:cs typeface="Arial"/>
              </a:rPr>
              <a:t>esa</a:t>
            </a:r>
            <a:r>
              <a:rPr sz="2000" b="1" spc="0" dirty="0" smtClean="0">
                <a:latin typeface="Arial"/>
                <a:cs typeface="Arial"/>
              </a:rPr>
              <a:t>h</a:t>
            </a:r>
            <a:r>
              <a:rPr sz="2000" b="1" spc="9" dirty="0" smtClean="0">
                <a:latin typeface="Arial"/>
                <a:cs typeface="Arial"/>
              </a:rPr>
              <a:t>an</a:t>
            </a:r>
            <a:endParaRPr sz="2000">
              <a:latin typeface="Arial"/>
              <a:cs typeface="Arial"/>
            </a:endParaRPr>
          </a:p>
          <a:p>
            <a:pPr marL="12700" marR="43811">
              <a:lnSpc>
                <a:spcPct val="95825"/>
              </a:lnSpc>
              <a:spcBef>
                <a:spcPts val="580"/>
              </a:spcBef>
            </a:pPr>
            <a:r>
              <a:rPr sz="2000" b="1" spc="-64" dirty="0" smtClean="0">
                <a:latin typeface="Arial"/>
                <a:cs typeface="Arial"/>
              </a:rPr>
              <a:t>A</a:t>
            </a:r>
            <a:r>
              <a:rPr sz="2000" b="1" spc="0" dirty="0" smtClean="0">
                <a:latin typeface="Arial"/>
                <a:cs typeface="Arial"/>
              </a:rPr>
              <a:t>b</a:t>
            </a:r>
            <a:r>
              <a:rPr sz="2000" b="1" spc="9" dirty="0" smtClean="0">
                <a:latin typeface="Arial"/>
                <a:cs typeface="Arial"/>
              </a:rPr>
              <a:t>s</a:t>
            </a:r>
            <a:r>
              <a:rPr sz="2000" b="1" spc="-4" dirty="0" smtClean="0">
                <a:latin typeface="Arial"/>
                <a:cs typeface="Arial"/>
              </a:rPr>
              <a:t>t</a:t>
            </a:r>
            <a:r>
              <a:rPr sz="2000" b="1" spc="0" dirty="0" smtClean="0">
                <a:latin typeface="Arial"/>
                <a:cs typeface="Arial"/>
              </a:rPr>
              <a:t>r</a:t>
            </a:r>
            <a:r>
              <a:rPr sz="2000" b="1" spc="9" dirty="0" smtClean="0">
                <a:latin typeface="Arial"/>
                <a:cs typeface="Arial"/>
              </a:rPr>
              <a:t>ak</a:t>
            </a:r>
            <a:endParaRPr sz="2000">
              <a:latin typeface="Arial"/>
              <a:cs typeface="Arial"/>
            </a:endParaRPr>
          </a:p>
          <a:p>
            <a:pPr marL="12700" marR="43811">
              <a:lnSpc>
                <a:spcPct val="95825"/>
              </a:lnSpc>
              <a:spcBef>
                <a:spcPts val="580"/>
              </a:spcBef>
            </a:pPr>
            <a:r>
              <a:rPr sz="2000" b="1" spc="-4" dirty="0" smtClean="0">
                <a:latin typeface="Arial"/>
                <a:cs typeface="Arial"/>
              </a:rPr>
              <a:t>K</a:t>
            </a:r>
            <a:r>
              <a:rPr sz="2000" b="1" spc="9" dirty="0" smtClean="0">
                <a:latin typeface="Arial"/>
                <a:cs typeface="Arial"/>
              </a:rPr>
              <a:t>a</a:t>
            </a:r>
            <a:r>
              <a:rPr sz="2000" b="1" spc="-4" dirty="0" smtClean="0">
                <a:latin typeface="Arial"/>
                <a:cs typeface="Arial"/>
              </a:rPr>
              <a:t>t</a:t>
            </a:r>
            <a:r>
              <a:rPr sz="2000" b="1" spc="0" dirty="0" smtClean="0">
                <a:latin typeface="Arial"/>
                <a:cs typeface="Arial"/>
              </a:rPr>
              <a:t>a</a:t>
            </a:r>
            <a:r>
              <a:rPr sz="2000" b="1" spc="-25" dirty="0" smtClean="0">
                <a:latin typeface="Arial"/>
                <a:cs typeface="Arial"/>
              </a:rPr>
              <a:t> </a:t>
            </a:r>
            <a:r>
              <a:rPr sz="2000" b="1" spc="4" dirty="0" smtClean="0">
                <a:latin typeface="Arial"/>
                <a:cs typeface="Arial"/>
              </a:rPr>
              <a:t>P</a:t>
            </a:r>
            <a:r>
              <a:rPr sz="2000" b="1" spc="9" dirty="0" smtClean="0">
                <a:latin typeface="Arial"/>
                <a:cs typeface="Arial"/>
              </a:rPr>
              <a:t>e</a:t>
            </a:r>
            <a:r>
              <a:rPr sz="2000" b="1" spc="0" dirty="0" smtClean="0">
                <a:latin typeface="Arial"/>
                <a:cs typeface="Arial"/>
              </a:rPr>
              <a:t>ng</a:t>
            </a:r>
            <a:r>
              <a:rPr sz="2000" b="1" spc="9" dirty="0" smtClean="0">
                <a:latin typeface="Arial"/>
                <a:cs typeface="Arial"/>
              </a:rPr>
              <a:t>a</a:t>
            </a:r>
            <a:r>
              <a:rPr sz="2000" b="1" spc="0" dirty="0" smtClean="0">
                <a:latin typeface="Arial"/>
                <a:cs typeface="Arial"/>
              </a:rPr>
              <a:t>n</a:t>
            </a:r>
            <a:r>
              <a:rPr sz="2000" b="1" spc="-4" dirty="0" smtClean="0">
                <a:latin typeface="Arial"/>
                <a:cs typeface="Arial"/>
              </a:rPr>
              <a:t>t</a:t>
            </a:r>
            <a:r>
              <a:rPr sz="2000" b="1" spc="9" dirty="0" smtClean="0">
                <a:latin typeface="Arial"/>
                <a:cs typeface="Arial"/>
              </a:rPr>
              <a:t>ar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5927" y="2393870"/>
            <a:ext cx="791333" cy="1376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711" algn="just">
              <a:lnSpc>
                <a:spcPts val="2145"/>
              </a:lnSpc>
              <a:spcBef>
                <a:spcPts val="107"/>
              </a:spcBef>
            </a:pPr>
            <a:r>
              <a:rPr sz="2000" b="1" spc="-4" dirty="0" smtClean="0">
                <a:latin typeface="Arial"/>
                <a:cs typeface="Arial"/>
              </a:rPr>
              <a:t>D</a:t>
            </a:r>
            <a:r>
              <a:rPr sz="2000" b="1" spc="9" dirty="0" smtClean="0">
                <a:latin typeface="Arial"/>
                <a:cs typeface="Arial"/>
              </a:rPr>
              <a:t>a</a:t>
            </a:r>
            <a:r>
              <a:rPr sz="2000" b="1" spc="-4" dirty="0" smtClean="0">
                <a:latin typeface="Arial"/>
                <a:cs typeface="Arial"/>
              </a:rPr>
              <a:t>ft</a:t>
            </a:r>
            <a:r>
              <a:rPr sz="2000" b="1" spc="9" dirty="0" smtClean="0">
                <a:latin typeface="Arial"/>
                <a:cs typeface="Arial"/>
              </a:rPr>
              <a:t>ar</a:t>
            </a:r>
            <a:endParaRPr sz="2000">
              <a:latin typeface="Arial"/>
              <a:cs typeface="Arial"/>
            </a:endParaRPr>
          </a:p>
          <a:p>
            <a:pPr marL="12700" algn="just">
              <a:lnSpc>
                <a:spcPts val="2880"/>
              </a:lnSpc>
              <a:spcBef>
                <a:spcPts val="186"/>
              </a:spcBef>
            </a:pPr>
            <a:r>
              <a:rPr sz="2000" b="1" spc="-4" dirty="0" smtClean="0">
                <a:latin typeface="Arial"/>
                <a:cs typeface="Arial"/>
              </a:rPr>
              <a:t>D</a:t>
            </a:r>
            <a:r>
              <a:rPr sz="2000" b="1" spc="9" dirty="0" smtClean="0">
                <a:latin typeface="Arial"/>
                <a:cs typeface="Arial"/>
              </a:rPr>
              <a:t>a</a:t>
            </a:r>
            <a:r>
              <a:rPr sz="2000" b="1" spc="-4" dirty="0" smtClean="0">
                <a:latin typeface="Arial"/>
                <a:cs typeface="Arial"/>
              </a:rPr>
              <a:t>ft</a:t>
            </a:r>
            <a:r>
              <a:rPr sz="2000" b="1" spc="9" dirty="0" smtClean="0">
                <a:latin typeface="Arial"/>
                <a:cs typeface="Arial"/>
              </a:rPr>
              <a:t>ar </a:t>
            </a:r>
            <a:r>
              <a:rPr sz="2000" b="1" spc="-4" dirty="0" smtClean="0">
                <a:latin typeface="Arial"/>
                <a:cs typeface="Arial"/>
              </a:rPr>
              <a:t>D</a:t>
            </a:r>
            <a:r>
              <a:rPr sz="2000" b="1" spc="9" dirty="0" smtClean="0">
                <a:latin typeface="Arial"/>
                <a:cs typeface="Arial"/>
              </a:rPr>
              <a:t>a</a:t>
            </a:r>
            <a:r>
              <a:rPr sz="2000" b="1" spc="-4" dirty="0" smtClean="0">
                <a:latin typeface="Arial"/>
                <a:cs typeface="Arial"/>
              </a:rPr>
              <a:t>ft</a:t>
            </a:r>
            <a:r>
              <a:rPr sz="2000" b="1" spc="9" dirty="0" smtClean="0">
                <a:latin typeface="Arial"/>
                <a:cs typeface="Arial"/>
              </a:rPr>
              <a:t>ar </a:t>
            </a:r>
            <a:r>
              <a:rPr sz="2000" b="1" spc="-4" dirty="0" smtClean="0">
                <a:latin typeface="Arial"/>
                <a:cs typeface="Arial"/>
              </a:rPr>
              <a:t>D</a:t>
            </a:r>
            <a:r>
              <a:rPr sz="2000" b="1" spc="9" dirty="0" smtClean="0">
                <a:latin typeface="Arial"/>
                <a:cs typeface="Arial"/>
              </a:rPr>
              <a:t>a</a:t>
            </a:r>
            <a:r>
              <a:rPr sz="2000" b="1" spc="-4" dirty="0" smtClean="0">
                <a:latin typeface="Arial"/>
                <a:cs typeface="Arial"/>
              </a:rPr>
              <a:t>ft</a:t>
            </a:r>
            <a:r>
              <a:rPr sz="2000" b="1" spc="9" dirty="0" smtClean="0">
                <a:latin typeface="Arial"/>
                <a:cs typeface="Arial"/>
              </a:rPr>
              <a:t>ar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36027" y="2393870"/>
            <a:ext cx="1203321" cy="1376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1111">
              <a:lnSpc>
                <a:spcPts val="2145"/>
              </a:lnSpc>
              <a:spcBef>
                <a:spcPts val="107"/>
              </a:spcBef>
            </a:pPr>
            <a:r>
              <a:rPr sz="2000" b="1" spc="4" dirty="0" smtClean="0">
                <a:latin typeface="Arial"/>
                <a:cs typeface="Arial"/>
              </a:rPr>
              <a:t>I</a:t>
            </a:r>
            <a:r>
              <a:rPr sz="2000" b="1" spc="9" dirty="0" smtClean="0">
                <a:latin typeface="Arial"/>
                <a:cs typeface="Arial"/>
              </a:rPr>
              <a:t>si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880"/>
              </a:lnSpc>
              <a:spcBef>
                <a:spcPts val="186"/>
              </a:spcBef>
            </a:pPr>
            <a:r>
              <a:rPr sz="2000" b="1" spc="4" dirty="0" smtClean="0">
                <a:latin typeface="Arial"/>
                <a:cs typeface="Arial"/>
              </a:rPr>
              <a:t>G</a:t>
            </a:r>
            <a:r>
              <a:rPr sz="2000" b="1" spc="9" dirty="0" smtClean="0">
                <a:latin typeface="Arial"/>
                <a:cs typeface="Arial"/>
              </a:rPr>
              <a:t>a</a:t>
            </a:r>
            <a:r>
              <a:rPr sz="2000" b="1" spc="0" dirty="0" smtClean="0">
                <a:latin typeface="Arial"/>
                <a:cs typeface="Arial"/>
              </a:rPr>
              <a:t>mb</a:t>
            </a:r>
            <a:r>
              <a:rPr sz="2000" b="1" spc="9" dirty="0" smtClean="0">
                <a:latin typeface="Arial"/>
                <a:cs typeface="Arial"/>
              </a:rPr>
              <a:t>ar </a:t>
            </a:r>
            <a:r>
              <a:rPr sz="2000" b="1" spc="0" dirty="0" smtClean="0">
                <a:latin typeface="Arial"/>
                <a:cs typeface="Arial"/>
              </a:rPr>
              <a:t>T</a:t>
            </a:r>
            <a:r>
              <a:rPr sz="2000" b="1" spc="9" dirty="0" smtClean="0">
                <a:latin typeface="Arial"/>
                <a:cs typeface="Arial"/>
              </a:rPr>
              <a:t>a</a:t>
            </a:r>
            <a:r>
              <a:rPr sz="2000" b="1" spc="0" dirty="0" smtClean="0">
                <a:latin typeface="Arial"/>
                <a:cs typeface="Arial"/>
              </a:rPr>
              <a:t>b</a:t>
            </a:r>
            <a:r>
              <a:rPr sz="2000" b="1" spc="9" dirty="0" smtClean="0">
                <a:latin typeface="Arial"/>
                <a:cs typeface="Arial"/>
              </a:rPr>
              <a:t>el </a:t>
            </a:r>
            <a:r>
              <a:rPr sz="2000" b="1" spc="0" dirty="0" smtClean="0">
                <a:latin typeface="Arial"/>
                <a:cs typeface="Arial"/>
              </a:rPr>
              <a:t>L</a:t>
            </a:r>
            <a:r>
              <a:rPr sz="2000" b="1" spc="9" dirty="0" smtClean="0">
                <a:latin typeface="Arial"/>
                <a:cs typeface="Arial"/>
              </a:rPr>
              <a:t>a</a:t>
            </a:r>
            <a:r>
              <a:rPr sz="2000" b="1" spc="0" dirty="0" smtClean="0">
                <a:latin typeface="Arial"/>
                <a:cs typeface="Arial"/>
              </a:rPr>
              <a:t>mp</a:t>
            </a:r>
            <a:r>
              <a:rPr sz="2000" b="1" spc="4" dirty="0" smtClean="0">
                <a:latin typeface="Arial"/>
                <a:cs typeface="Arial"/>
              </a:rPr>
              <a:t>i</a:t>
            </a:r>
            <a:r>
              <a:rPr sz="2000" b="1" spc="0" dirty="0" smtClean="0">
                <a:latin typeface="Arial"/>
                <a:cs typeface="Arial"/>
              </a:rPr>
              <a:t>r</a:t>
            </a:r>
            <a:r>
              <a:rPr sz="2000" b="1" spc="9" dirty="0" smtClean="0">
                <a:latin typeface="Arial"/>
                <a:cs typeface="Arial"/>
              </a:rPr>
              <a:t>an</a:t>
            </a:r>
            <a:endParaRPr sz="20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04507" y="3856910"/>
            <a:ext cx="3107690" cy="2108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8100">
              <a:lnSpc>
                <a:spcPts val="2145"/>
              </a:lnSpc>
              <a:spcBef>
                <a:spcPts val="107"/>
              </a:spcBef>
            </a:pPr>
            <a:r>
              <a:rPr sz="2000" b="1" spc="-4" dirty="0" smtClean="0">
                <a:latin typeface="Arial"/>
                <a:cs typeface="Arial"/>
              </a:rPr>
              <a:t>B</a:t>
            </a:r>
            <a:r>
              <a:rPr sz="2000" b="1" spc="9" dirty="0" smtClean="0">
                <a:latin typeface="Arial"/>
                <a:cs typeface="Arial"/>
              </a:rPr>
              <a:t>a</a:t>
            </a:r>
            <a:r>
              <a:rPr sz="2000" b="1" spc="0" dirty="0" smtClean="0">
                <a:latin typeface="Arial"/>
                <a:cs typeface="Arial"/>
              </a:rPr>
              <a:t>b</a:t>
            </a:r>
            <a:r>
              <a:rPr sz="2000" b="1" spc="-14" dirty="0" smtClean="0">
                <a:latin typeface="Arial"/>
                <a:cs typeface="Arial"/>
              </a:rPr>
              <a:t> </a:t>
            </a:r>
            <a:r>
              <a:rPr sz="2000" b="1" spc="9" dirty="0" smtClean="0">
                <a:latin typeface="Arial"/>
                <a:cs typeface="Arial"/>
              </a:rPr>
              <a:t>1</a:t>
            </a:r>
            <a:r>
              <a:rPr sz="2000" b="1" spc="4" dirty="0" smtClean="0">
                <a:latin typeface="Arial"/>
                <a:cs typeface="Arial"/>
              </a:rPr>
              <a:t>.P</a:t>
            </a:r>
            <a:r>
              <a:rPr sz="2000" b="1" spc="9" dirty="0" smtClean="0">
                <a:latin typeface="Arial"/>
                <a:cs typeface="Arial"/>
              </a:rPr>
              <a:t>e</a:t>
            </a:r>
            <a:r>
              <a:rPr sz="2000" b="1" spc="0" dirty="0" smtClean="0">
                <a:latin typeface="Arial"/>
                <a:cs typeface="Arial"/>
              </a:rPr>
              <a:t>nd</a:t>
            </a:r>
            <a:r>
              <a:rPr sz="2000" b="1" spc="9" dirty="0" smtClean="0">
                <a:latin typeface="Arial"/>
                <a:cs typeface="Arial"/>
              </a:rPr>
              <a:t>a</a:t>
            </a:r>
            <a:r>
              <a:rPr sz="2000" b="1" spc="0" dirty="0" smtClean="0">
                <a:latin typeface="Arial"/>
                <a:cs typeface="Arial"/>
              </a:rPr>
              <a:t>hu</a:t>
            </a:r>
            <a:r>
              <a:rPr sz="2000" b="1" spc="4" dirty="0" smtClean="0">
                <a:latin typeface="Arial"/>
                <a:cs typeface="Arial"/>
              </a:rPr>
              <a:t>l</a:t>
            </a:r>
            <a:r>
              <a:rPr sz="2000" b="1" spc="0" dirty="0" smtClean="0">
                <a:latin typeface="Arial"/>
                <a:cs typeface="Arial"/>
              </a:rPr>
              <a:t>u</a:t>
            </a:r>
            <a:r>
              <a:rPr sz="2000" b="1" spc="9" dirty="0" smtClean="0">
                <a:latin typeface="Arial"/>
                <a:cs typeface="Arial"/>
              </a:rPr>
              <a:t>a</a:t>
            </a:r>
            <a:r>
              <a:rPr sz="2000" b="1" spc="0" dirty="0" smtClean="0">
                <a:latin typeface="Arial"/>
                <a:cs typeface="Arial"/>
              </a:rPr>
              <a:t>n</a:t>
            </a:r>
            <a:endParaRPr sz="2000">
              <a:latin typeface="Arial"/>
              <a:cs typeface="Arial"/>
            </a:endParaRPr>
          </a:p>
          <a:p>
            <a:pPr marL="401319" marR="38100">
              <a:lnSpc>
                <a:spcPct val="95825"/>
              </a:lnSpc>
              <a:spcBef>
                <a:spcPts val="472"/>
              </a:spcBef>
            </a:pPr>
            <a:r>
              <a:rPr sz="2000" b="1" spc="9" dirty="0" smtClean="0">
                <a:latin typeface="Arial"/>
                <a:cs typeface="Arial"/>
              </a:rPr>
              <a:t>1</a:t>
            </a:r>
            <a:r>
              <a:rPr sz="2000" b="1" spc="4" dirty="0" smtClean="0">
                <a:latin typeface="Arial"/>
                <a:cs typeface="Arial"/>
              </a:rPr>
              <a:t>.</a:t>
            </a:r>
            <a:r>
              <a:rPr sz="2000" b="1" spc="9" dirty="0" smtClean="0">
                <a:latin typeface="Arial"/>
                <a:cs typeface="Arial"/>
              </a:rPr>
              <a:t>1</a:t>
            </a:r>
            <a:r>
              <a:rPr sz="2000" b="1" spc="4" dirty="0" smtClean="0">
                <a:latin typeface="Arial"/>
                <a:cs typeface="Arial"/>
              </a:rPr>
              <a:t>.</a:t>
            </a:r>
            <a:r>
              <a:rPr sz="2000" b="1" spc="0" dirty="0" smtClean="0">
                <a:latin typeface="Arial"/>
                <a:cs typeface="Arial"/>
              </a:rPr>
              <a:t>L</a:t>
            </a:r>
            <a:r>
              <a:rPr sz="2000" b="1" spc="9" dirty="0" smtClean="0">
                <a:latin typeface="Arial"/>
                <a:cs typeface="Arial"/>
              </a:rPr>
              <a:t>a</a:t>
            </a:r>
            <a:r>
              <a:rPr sz="2000" b="1" spc="-4" dirty="0" smtClean="0">
                <a:latin typeface="Arial"/>
                <a:cs typeface="Arial"/>
              </a:rPr>
              <a:t>t</a:t>
            </a:r>
            <a:r>
              <a:rPr sz="2000" b="1" spc="9" dirty="0" smtClean="0">
                <a:latin typeface="Arial"/>
                <a:cs typeface="Arial"/>
              </a:rPr>
              <a:t>a</a:t>
            </a:r>
            <a:r>
              <a:rPr sz="2000" b="1" spc="0" dirty="0" smtClean="0">
                <a:latin typeface="Arial"/>
                <a:cs typeface="Arial"/>
              </a:rPr>
              <a:t>r</a:t>
            </a:r>
            <a:r>
              <a:rPr sz="2000" b="1" spc="-69" dirty="0" smtClean="0">
                <a:latin typeface="Arial"/>
                <a:cs typeface="Arial"/>
              </a:rPr>
              <a:t> </a:t>
            </a:r>
            <a:r>
              <a:rPr sz="2000" b="1" spc="-4" dirty="0" smtClean="0">
                <a:latin typeface="Arial"/>
                <a:cs typeface="Arial"/>
              </a:rPr>
              <a:t>B</a:t>
            </a:r>
            <a:r>
              <a:rPr sz="2000" b="1" spc="9" dirty="0" smtClean="0">
                <a:latin typeface="Arial"/>
                <a:cs typeface="Arial"/>
              </a:rPr>
              <a:t>e</a:t>
            </a:r>
            <a:r>
              <a:rPr sz="2000" b="1" spc="4" dirty="0" smtClean="0">
                <a:latin typeface="Arial"/>
                <a:cs typeface="Arial"/>
              </a:rPr>
              <a:t>l</a:t>
            </a:r>
            <a:r>
              <a:rPr sz="2000" b="1" spc="9" dirty="0" smtClean="0">
                <a:latin typeface="Arial"/>
                <a:cs typeface="Arial"/>
              </a:rPr>
              <a:t>aka</a:t>
            </a:r>
            <a:r>
              <a:rPr sz="2000" b="1" spc="0" dirty="0" smtClean="0">
                <a:latin typeface="Arial"/>
                <a:cs typeface="Arial"/>
              </a:rPr>
              <a:t>ng</a:t>
            </a:r>
            <a:endParaRPr sz="2000">
              <a:latin typeface="Arial"/>
              <a:cs typeface="Arial"/>
            </a:endParaRPr>
          </a:p>
          <a:p>
            <a:pPr marL="401319">
              <a:lnSpc>
                <a:spcPct val="95825"/>
              </a:lnSpc>
              <a:spcBef>
                <a:spcPts val="580"/>
              </a:spcBef>
            </a:pPr>
            <a:r>
              <a:rPr sz="2000" b="1" spc="9" dirty="0" smtClean="0">
                <a:latin typeface="Arial"/>
                <a:cs typeface="Arial"/>
              </a:rPr>
              <a:t>1</a:t>
            </a:r>
            <a:r>
              <a:rPr sz="2000" b="1" spc="4" dirty="0" smtClean="0">
                <a:latin typeface="Arial"/>
                <a:cs typeface="Arial"/>
              </a:rPr>
              <a:t>.</a:t>
            </a:r>
            <a:r>
              <a:rPr sz="2000" b="1" spc="9" dirty="0" smtClean="0">
                <a:latin typeface="Arial"/>
                <a:cs typeface="Arial"/>
              </a:rPr>
              <a:t>2</a:t>
            </a:r>
            <a:r>
              <a:rPr sz="2000" b="1" spc="4" dirty="0" smtClean="0">
                <a:latin typeface="Arial"/>
                <a:cs typeface="Arial"/>
              </a:rPr>
              <a:t>.</a:t>
            </a:r>
            <a:r>
              <a:rPr sz="2000" b="1" spc="-4" dirty="0" smtClean="0">
                <a:latin typeface="Arial"/>
                <a:cs typeface="Arial"/>
              </a:rPr>
              <a:t>R</a:t>
            </a:r>
            <a:r>
              <a:rPr sz="2000" b="1" spc="0" dirty="0" smtClean="0">
                <a:latin typeface="Arial"/>
                <a:cs typeface="Arial"/>
              </a:rPr>
              <a:t>umu</a:t>
            </a:r>
            <a:r>
              <a:rPr sz="2000" b="1" spc="9" dirty="0" smtClean="0">
                <a:latin typeface="Arial"/>
                <a:cs typeface="Arial"/>
              </a:rPr>
              <a:t>sa</a:t>
            </a:r>
            <a:r>
              <a:rPr sz="2000" b="1" spc="0" dirty="0" smtClean="0">
                <a:latin typeface="Arial"/>
                <a:cs typeface="Arial"/>
              </a:rPr>
              <a:t>n</a:t>
            </a:r>
            <a:r>
              <a:rPr sz="2000" b="1" spc="-54" dirty="0" smtClean="0">
                <a:latin typeface="Arial"/>
                <a:cs typeface="Arial"/>
              </a:rPr>
              <a:t> </a:t>
            </a:r>
            <a:r>
              <a:rPr sz="2000" b="1" spc="-4" dirty="0" smtClean="0">
                <a:latin typeface="Arial"/>
                <a:cs typeface="Arial"/>
              </a:rPr>
              <a:t>M</a:t>
            </a:r>
            <a:r>
              <a:rPr sz="2000" b="1" spc="9" dirty="0" smtClean="0">
                <a:latin typeface="Arial"/>
                <a:cs typeface="Arial"/>
              </a:rPr>
              <a:t>asa</a:t>
            </a:r>
            <a:r>
              <a:rPr sz="2000" b="1" spc="4" dirty="0" smtClean="0">
                <a:latin typeface="Arial"/>
                <a:cs typeface="Arial"/>
              </a:rPr>
              <a:t>l</a:t>
            </a:r>
            <a:r>
              <a:rPr sz="2000" b="1" spc="9" dirty="0" smtClean="0">
                <a:latin typeface="Arial"/>
                <a:cs typeface="Arial"/>
              </a:rPr>
              <a:t>ah</a:t>
            </a:r>
            <a:endParaRPr sz="2000">
              <a:latin typeface="Arial"/>
              <a:cs typeface="Arial"/>
            </a:endParaRPr>
          </a:p>
          <a:p>
            <a:pPr marL="401319" marR="38100">
              <a:lnSpc>
                <a:spcPct val="95825"/>
              </a:lnSpc>
              <a:spcBef>
                <a:spcPts val="580"/>
              </a:spcBef>
            </a:pPr>
            <a:r>
              <a:rPr sz="2000" b="1" spc="9" dirty="0" smtClean="0">
                <a:latin typeface="Arial"/>
                <a:cs typeface="Arial"/>
              </a:rPr>
              <a:t>1</a:t>
            </a:r>
            <a:r>
              <a:rPr sz="2000" b="1" spc="4" dirty="0" smtClean="0">
                <a:latin typeface="Arial"/>
                <a:cs typeface="Arial"/>
              </a:rPr>
              <a:t>.</a:t>
            </a:r>
            <a:r>
              <a:rPr sz="2000" b="1" spc="9" dirty="0" smtClean="0">
                <a:latin typeface="Arial"/>
                <a:cs typeface="Arial"/>
              </a:rPr>
              <a:t>3</a:t>
            </a:r>
            <a:r>
              <a:rPr sz="2000" b="1" spc="4" dirty="0" smtClean="0">
                <a:latin typeface="Arial"/>
                <a:cs typeface="Arial"/>
              </a:rPr>
              <a:t>.</a:t>
            </a:r>
            <a:r>
              <a:rPr sz="2000" b="1" spc="0" dirty="0" smtClean="0">
                <a:latin typeface="Arial"/>
                <a:cs typeface="Arial"/>
              </a:rPr>
              <a:t>Tu</a:t>
            </a:r>
            <a:r>
              <a:rPr sz="2000" b="1" spc="-14" dirty="0" smtClean="0">
                <a:latin typeface="Arial"/>
                <a:cs typeface="Arial"/>
              </a:rPr>
              <a:t>j</a:t>
            </a:r>
            <a:r>
              <a:rPr sz="2000" b="1" spc="0" dirty="0" smtClean="0">
                <a:latin typeface="Arial"/>
                <a:cs typeface="Arial"/>
              </a:rPr>
              <a:t>u</a:t>
            </a:r>
            <a:r>
              <a:rPr sz="2000" b="1" spc="9" dirty="0" smtClean="0">
                <a:latin typeface="Arial"/>
                <a:cs typeface="Arial"/>
              </a:rPr>
              <a:t>a</a:t>
            </a:r>
            <a:r>
              <a:rPr sz="2000" b="1" spc="0" dirty="0" smtClean="0">
                <a:latin typeface="Arial"/>
                <a:cs typeface="Arial"/>
              </a:rPr>
              <a:t>n</a:t>
            </a:r>
            <a:endParaRPr sz="2000">
              <a:latin typeface="Arial"/>
              <a:cs typeface="Arial"/>
            </a:endParaRPr>
          </a:p>
          <a:p>
            <a:pPr marL="401319" marR="38100">
              <a:lnSpc>
                <a:spcPct val="95825"/>
              </a:lnSpc>
              <a:spcBef>
                <a:spcPts val="580"/>
              </a:spcBef>
            </a:pPr>
            <a:r>
              <a:rPr sz="2000" b="1" spc="9" dirty="0" smtClean="0">
                <a:latin typeface="Arial"/>
                <a:cs typeface="Arial"/>
              </a:rPr>
              <a:t>1</a:t>
            </a:r>
            <a:r>
              <a:rPr sz="2000" b="1" spc="4" dirty="0" smtClean="0">
                <a:latin typeface="Arial"/>
                <a:cs typeface="Arial"/>
              </a:rPr>
              <a:t>.</a:t>
            </a:r>
            <a:r>
              <a:rPr sz="2000" b="1" spc="9" dirty="0" smtClean="0">
                <a:latin typeface="Arial"/>
                <a:cs typeface="Arial"/>
              </a:rPr>
              <a:t>4</a:t>
            </a:r>
            <a:r>
              <a:rPr sz="2000" b="1" spc="4" dirty="0" smtClean="0">
                <a:latin typeface="Arial"/>
                <a:cs typeface="Arial"/>
              </a:rPr>
              <a:t>.</a:t>
            </a:r>
            <a:r>
              <a:rPr sz="2000" b="1" spc="-4" dirty="0" smtClean="0">
                <a:latin typeface="Arial"/>
                <a:cs typeface="Arial"/>
              </a:rPr>
              <a:t>M</a:t>
            </a:r>
            <a:r>
              <a:rPr sz="2000" b="1" spc="9" dirty="0" smtClean="0">
                <a:latin typeface="Arial"/>
                <a:cs typeface="Arial"/>
              </a:rPr>
              <a:t>a</a:t>
            </a:r>
            <a:r>
              <a:rPr sz="2000" b="1" spc="0" dirty="0" smtClean="0">
                <a:latin typeface="Arial"/>
                <a:cs typeface="Arial"/>
              </a:rPr>
              <a:t>n</a:t>
            </a:r>
            <a:r>
              <a:rPr sz="2000" b="1" spc="-4" dirty="0" smtClean="0">
                <a:latin typeface="Arial"/>
                <a:cs typeface="Arial"/>
              </a:rPr>
              <a:t>f</a:t>
            </a:r>
            <a:r>
              <a:rPr sz="2000" b="1" spc="9" dirty="0" smtClean="0">
                <a:latin typeface="Arial"/>
                <a:cs typeface="Arial"/>
              </a:rPr>
              <a:t>aa</a:t>
            </a:r>
            <a:r>
              <a:rPr sz="2000" b="1" spc="0" dirty="0" smtClean="0">
                <a:latin typeface="Arial"/>
                <a:cs typeface="Arial"/>
              </a:rPr>
              <a:t>t</a:t>
            </a:r>
            <a:endParaRPr sz="2000">
              <a:latin typeface="Arial"/>
              <a:cs typeface="Arial"/>
            </a:endParaRPr>
          </a:p>
          <a:p>
            <a:pPr marL="401319" marR="38100">
              <a:lnSpc>
                <a:spcPct val="95825"/>
              </a:lnSpc>
              <a:spcBef>
                <a:spcPts val="580"/>
              </a:spcBef>
            </a:pPr>
            <a:r>
              <a:rPr sz="2000" b="1" spc="9" dirty="0" smtClean="0">
                <a:latin typeface="Arial"/>
                <a:cs typeface="Arial"/>
              </a:rPr>
              <a:t>1</a:t>
            </a:r>
            <a:r>
              <a:rPr sz="2000" b="1" spc="4" dirty="0" smtClean="0">
                <a:latin typeface="Arial"/>
                <a:cs typeface="Arial"/>
              </a:rPr>
              <a:t>.</a:t>
            </a:r>
            <a:r>
              <a:rPr sz="2000" b="1" spc="9" dirty="0" smtClean="0">
                <a:latin typeface="Arial"/>
                <a:cs typeface="Arial"/>
              </a:rPr>
              <a:t>5</a:t>
            </a:r>
            <a:r>
              <a:rPr sz="2000" b="1" spc="4" dirty="0" smtClean="0">
                <a:latin typeface="Arial"/>
                <a:cs typeface="Arial"/>
              </a:rPr>
              <a:t>.</a:t>
            </a:r>
            <a:r>
              <a:rPr sz="2000" b="1" spc="-4" dirty="0" smtClean="0">
                <a:latin typeface="Arial"/>
                <a:cs typeface="Arial"/>
              </a:rPr>
              <a:t>B</a:t>
            </a:r>
            <a:r>
              <a:rPr sz="2000" b="1" spc="9" dirty="0" smtClean="0">
                <a:latin typeface="Arial"/>
                <a:cs typeface="Arial"/>
              </a:rPr>
              <a:t>a</a:t>
            </a:r>
            <a:r>
              <a:rPr sz="2000" b="1" spc="-4" dirty="0" smtClean="0">
                <a:latin typeface="Arial"/>
                <a:cs typeface="Arial"/>
              </a:rPr>
              <a:t>t</a:t>
            </a:r>
            <a:r>
              <a:rPr sz="2000" b="1" spc="9" dirty="0" smtClean="0">
                <a:latin typeface="Arial"/>
                <a:cs typeface="Arial"/>
              </a:rPr>
              <a:t>asa</a:t>
            </a:r>
            <a:r>
              <a:rPr sz="2000" b="1" spc="0" dirty="0" smtClean="0">
                <a:latin typeface="Arial"/>
                <a:cs typeface="Arial"/>
              </a:rPr>
              <a:t>n</a:t>
            </a:r>
            <a:r>
              <a:rPr sz="2000" b="1" spc="-74" dirty="0" smtClean="0">
                <a:latin typeface="Arial"/>
                <a:cs typeface="Arial"/>
              </a:rPr>
              <a:t> </a:t>
            </a:r>
            <a:r>
              <a:rPr sz="2000" b="1" spc="-4" dirty="0" smtClean="0">
                <a:latin typeface="Arial"/>
                <a:cs typeface="Arial"/>
              </a:rPr>
              <a:t>M</a:t>
            </a:r>
            <a:r>
              <a:rPr sz="2000" b="1" spc="9" dirty="0" smtClean="0">
                <a:latin typeface="Arial"/>
                <a:cs typeface="Arial"/>
              </a:rPr>
              <a:t>asa</a:t>
            </a:r>
            <a:r>
              <a:rPr sz="2000" b="1" spc="4" dirty="0" smtClean="0">
                <a:latin typeface="Arial"/>
                <a:cs typeface="Arial"/>
              </a:rPr>
              <a:t>l</a:t>
            </a:r>
            <a:r>
              <a:rPr sz="2000" b="1" spc="9" dirty="0" smtClean="0">
                <a:latin typeface="Arial"/>
                <a:cs typeface="Arial"/>
              </a:rPr>
              <a:t>ah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35940" y="518937"/>
            <a:ext cx="7762057" cy="19917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0640">
              <a:lnSpc>
                <a:spcPts val="2960"/>
              </a:lnSpc>
              <a:spcBef>
                <a:spcPts val="148"/>
              </a:spcBef>
            </a:pPr>
            <a:r>
              <a:rPr sz="2800" b="1" spc="19" dirty="0" smtClean="0">
                <a:latin typeface="Arial"/>
                <a:cs typeface="Arial"/>
              </a:rPr>
              <a:t>B</a:t>
            </a:r>
            <a:r>
              <a:rPr sz="2800" b="1" spc="-100" dirty="0" smtClean="0">
                <a:latin typeface="Arial"/>
                <a:cs typeface="Arial"/>
              </a:rPr>
              <a:t>A</a:t>
            </a:r>
            <a:r>
              <a:rPr sz="2800" b="1" spc="0" dirty="0" smtClean="0">
                <a:latin typeface="Arial"/>
                <a:cs typeface="Arial"/>
              </a:rPr>
              <a:t>B</a:t>
            </a:r>
            <a:r>
              <a:rPr sz="2800" b="1" spc="79" dirty="0" smtClean="0">
                <a:latin typeface="Arial"/>
                <a:cs typeface="Arial"/>
              </a:rPr>
              <a:t> </a:t>
            </a:r>
            <a:r>
              <a:rPr sz="2800" b="1" spc="0" dirty="0" smtClean="0">
                <a:latin typeface="Arial"/>
                <a:cs typeface="Arial"/>
              </a:rPr>
              <a:t>2</a:t>
            </a:r>
            <a:r>
              <a:rPr sz="2800" b="1" spc="-14" dirty="0" smtClean="0">
                <a:latin typeface="Arial"/>
                <a:cs typeface="Arial"/>
              </a:rPr>
              <a:t> </a:t>
            </a:r>
            <a:r>
              <a:rPr sz="2800" b="1" spc="19" dirty="0" smtClean="0">
                <a:latin typeface="Arial"/>
                <a:cs typeface="Arial"/>
              </a:rPr>
              <a:t>D</a:t>
            </a:r>
            <a:r>
              <a:rPr sz="2800" b="1" spc="-79" dirty="0" smtClean="0">
                <a:latin typeface="Arial"/>
                <a:cs typeface="Arial"/>
              </a:rPr>
              <a:t>A</a:t>
            </a:r>
            <a:r>
              <a:rPr sz="2800" b="1" spc="29" dirty="0" smtClean="0">
                <a:latin typeface="Arial"/>
                <a:cs typeface="Arial"/>
              </a:rPr>
              <a:t>T</a:t>
            </a:r>
            <a:r>
              <a:rPr sz="2800" b="1" spc="0" dirty="0" smtClean="0">
                <a:latin typeface="Arial"/>
                <a:cs typeface="Arial"/>
              </a:rPr>
              <a:t>A</a:t>
            </a:r>
            <a:r>
              <a:rPr sz="2800" b="1" spc="59" dirty="0" smtClean="0">
                <a:latin typeface="Arial"/>
                <a:cs typeface="Arial"/>
              </a:rPr>
              <a:t> </a:t>
            </a:r>
            <a:r>
              <a:rPr sz="2800" b="1" spc="-9" dirty="0" smtClean="0">
                <a:latin typeface="Arial"/>
                <a:cs typeface="Arial"/>
              </a:rPr>
              <a:t>P</a:t>
            </a:r>
            <a:r>
              <a:rPr sz="2800" b="1" spc="0" dirty="0" smtClean="0">
                <a:latin typeface="Arial"/>
                <a:cs typeface="Arial"/>
              </a:rPr>
              <a:t>RO</a:t>
            </a:r>
            <a:r>
              <a:rPr sz="2800" b="1" spc="-9" dirty="0" smtClean="0">
                <a:latin typeface="Arial"/>
                <a:cs typeface="Arial"/>
              </a:rPr>
              <a:t>YEK</a:t>
            </a:r>
            <a:endParaRPr sz="2800" dirty="0">
              <a:latin typeface="Arial"/>
              <a:cs typeface="Arial"/>
            </a:endParaRPr>
          </a:p>
          <a:p>
            <a:pPr marL="355600" indent="-101">
              <a:lnSpc>
                <a:spcPct val="99754"/>
              </a:lnSpc>
              <a:spcBef>
                <a:spcPts val="672"/>
              </a:spcBef>
            </a:pPr>
            <a:r>
              <a:rPr sz="2800" b="1" spc="4" dirty="0" smtClean="0">
                <a:latin typeface="Arial"/>
                <a:cs typeface="Arial"/>
              </a:rPr>
              <a:t>2.</a:t>
            </a:r>
            <a:r>
              <a:rPr sz="2800" b="1" spc="0" dirty="0" smtClean="0">
                <a:latin typeface="Arial"/>
                <a:cs typeface="Arial"/>
              </a:rPr>
              <a:t>1</a:t>
            </a:r>
            <a:r>
              <a:rPr lang="en-US" sz="2800" b="1" spc="-14" dirty="0">
                <a:latin typeface="Arial"/>
                <a:cs typeface="Arial"/>
              </a:rPr>
              <a:t> </a:t>
            </a:r>
            <a:r>
              <a:rPr lang="en-US" sz="2800" b="1" spc="-14" dirty="0" smtClean="0">
                <a:latin typeface="Arial"/>
                <a:cs typeface="Arial"/>
              </a:rPr>
              <a:t>Data </a:t>
            </a:r>
            <a:r>
              <a:rPr lang="en-US" sz="2800" b="1" spc="-14" dirty="0" err="1" smtClean="0">
                <a:latin typeface="Arial"/>
                <a:cs typeface="Arial"/>
              </a:rPr>
              <a:t>Umum</a:t>
            </a:r>
            <a:r>
              <a:rPr sz="2800" b="1" spc="-14" dirty="0" smtClean="0">
                <a:latin typeface="Arial"/>
                <a:cs typeface="Arial"/>
              </a:rPr>
              <a:t> </a:t>
            </a:r>
            <a:r>
              <a:rPr sz="2800" b="1" spc="-9" dirty="0" smtClean="0">
                <a:latin typeface="Arial"/>
                <a:cs typeface="Arial"/>
              </a:rPr>
              <a:t>Pr</a:t>
            </a:r>
            <a:r>
              <a:rPr sz="2800" b="1" spc="9" dirty="0" smtClean="0">
                <a:latin typeface="Arial"/>
                <a:cs typeface="Arial"/>
              </a:rPr>
              <a:t>o</a:t>
            </a:r>
            <a:r>
              <a:rPr sz="2800" b="1" spc="-34" dirty="0" smtClean="0">
                <a:latin typeface="Arial"/>
                <a:cs typeface="Arial"/>
              </a:rPr>
              <a:t>y</a:t>
            </a:r>
            <a:r>
              <a:rPr sz="2800" b="1" spc="4" dirty="0" smtClean="0">
                <a:latin typeface="Arial"/>
                <a:cs typeface="Arial"/>
              </a:rPr>
              <a:t>ek</a:t>
            </a:r>
            <a:r>
              <a:rPr sz="2800" b="1" spc="0" dirty="0" smtClean="0">
                <a:latin typeface="Arial"/>
                <a:cs typeface="Arial"/>
              </a:rPr>
              <a:t>:</a:t>
            </a:r>
            <a:r>
              <a:rPr sz="2800" b="1" spc="5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m</a:t>
            </a:r>
            <a:r>
              <a:rPr sz="2400" spc="4" dirty="0" smtClean="0">
                <a:latin typeface="Arial"/>
                <a:cs typeface="Arial"/>
              </a:rPr>
              <a:t>ini</a:t>
            </a:r>
            <a:r>
              <a:rPr sz="2400" spc="0" dirty="0" smtClean="0">
                <a:latin typeface="Arial"/>
                <a:cs typeface="Arial"/>
              </a:rPr>
              <a:t>m</a:t>
            </a:r>
            <a:r>
              <a:rPr sz="2400" spc="4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l m</a:t>
            </a:r>
            <a:r>
              <a:rPr sz="2400" spc="4" dirty="0" smtClean="0">
                <a:latin typeface="Arial"/>
                <a:cs typeface="Arial"/>
              </a:rPr>
              <a:t>enjela</a:t>
            </a:r>
            <a:r>
              <a:rPr sz="2400" spc="0" dirty="0" smtClean="0">
                <a:latin typeface="Arial"/>
                <a:cs typeface="Arial"/>
              </a:rPr>
              <a:t>sk</a:t>
            </a:r>
            <a:r>
              <a:rPr sz="2400" spc="4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n</a:t>
            </a:r>
            <a:r>
              <a:rPr sz="2400" spc="-19" dirty="0" smtClean="0">
                <a:latin typeface="Arial"/>
                <a:cs typeface="Arial"/>
              </a:rPr>
              <a:t> </a:t>
            </a:r>
            <a:r>
              <a:rPr sz="2400" spc="4" dirty="0" smtClean="0">
                <a:latin typeface="Arial"/>
                <a:cs typeface="Arial"/>
              </a:rPr>
              <a:t>Nilai </a:t>
            </a:r>
            <a:r>
              <a:rPr sz="2400" spc="0" dirty="0" smtClean="0">
                <a:latin typeface="Arial"/>
                <a:cs typeface="Arial"/>
              </a:rPr>
              <a:t>Pr</a:t>
            </a:r>
            <a:r>
              <a:rPr sz="2400" spc="4" dirty="0" smtClean="0">
                <a:latin typeface="Arial"/>
                <a:cs typeface="Arial"/>
              </a:rPr>
              <a:t>o</a:t>
            </a:r>
            <a:r>
              <a:rPr sz="2400" spc="-59" dirty="0" smtClean="0">
                <a:latin typeface="Arial"/>
                <a:cs typeface="Arial"/>
              </a:rPr>
              <a:t>y</a:t>
            </a:r>
            <a:r>
              <a:rPr sz="2400" spc="4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k,</a:t>
            </a:r>
            <a:r>
              <a:rPr sz="2400" spc="29" dirty="0" smtClean="0">
                <a:latin typeface="Arial"/>
                <a:cs typeface="Arial"/>
              </a:rPr>
              <a:t> </a:t>
            </a:r>
            <a:r>
              <a:rPr sz="2400" spc="54" dirty="0" smtClean="0">
                <a:latin typeface="Arial"/>
                <a:cs typeface="Arial"/>
              </a:rPr>
              <a:t>W</a:t>
            </a:r>
            <a:r>
              <a:rPr sz="2400" spc="4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k</a:t>
            </a:r>
            <a:r>
              <a:rPr sz="2400" spc="-4" dirty="0" smtClean="0">
                <a:latin typeface="Arial"/>
                <a:cs typeface="Arial"/>
              </a:rPr>
              <a:t>t</a:t>
            </a:r>
            <a:r>
              <a:rPr sz="2400" spc="0" dirty="0" smtClean="0">
                <a:latin typeface="Arial"/>
                <a:cs typeface="Arial"/>
              </a:rPr>
              <a:t>u</a:t>
            </a:r>
            <a:r>
              <a:rPr sz="2400" spc="-5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P</a:t>
            </a:r>
            <a:r>
              <a:rPr sz="2400" spc="4" dirty="0" smtClean="0">
                <a:latin typeface="Arial"/>
                <a:cs typeface="Arial"/>
              </a:rPr>
              <a:t>ela</a:t>
            </a:r>
            <a:r>
              <a:rPr sz="2400" spc="0" dirty="0" smtClean="0">
                <a:latin typeface="Arial"/>
                <a:cs typeface="Arial"/>
              </a:rPr>
              <a:t>ks</a:t>
            </a:r>
            <a:r>
              <a:rPr sz="2400" spc="4" dirty="0" smtClean="0">
                <a:latin typeface="Arial"/>
                <a:cs typeface="Arial"/>
              </a:rPr>
              <a:t>anaan</a:t>
            </a:r>
            <a:r>
              <a:rPr sz="2400" spc="0" dirty="0" smtClean="0">
                <a:latin typeface="Arial"/>
                <a:cs typeface="Arial"/>
              </a:rPr>
              <a:t>,</a:t>
            </a:r>
            <a:r>
              <a:rPr sz="2400" spc="-29" dirty="0" smtClean="0">
                <a:latin typeface="Arial"/>
                <a:cs typeface="Arial"/>
              </a:rPr>
              <a:t> </a:t>
            </a:r>
            <a:r>
              <a:rPr sz="2400" spc="4" dirty="0" smtClean="0">
                <a:latin typeface="Arial"/>
                <a:cs typeface="Arial"/>
              </a:rPr>
              <a:t>Ling</a:t>
            </a:r>
            <a:r>
              <a:rPr sz="2400" spc="0" dirty="0" smtClean="0">
                <a:latin typeface="Arial"/>
                <a:cs typeface="Arial"/>
              </a:rPr>
              <a:t>k</a:t>
            </a:r>
            <a:r>
              <a:rPr sz="2400" spc="4" dirty="0" smtClean="0">
                <a:latin typeface="Arial"/>
                <a:cs typeface="Arial"/>
              </a:rPr>
              <a:t>u</a:t>
            </a:r>
            <a:r>
              <a:rPr sz="2400" spc="0" dirty="0" smtClean="0">
                <a:latin typeface="Arial"/>
                <a:cs typeface="Arial"/>
              </a:rPr>
              <a:t>p P</a:t>
            </a:r>
            <a:r>
              <a:rPr sz="2400" spc="4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k</a:t>
            </a:r>
            <a:r>
              <a:rPr sz="2400" spc="4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r</a:t>
            </a:r>
            <a:r>
              <a:rPr sz="2400" spc="4" dirty="0" smtClean="0">
                <a:latin typeface="Arial"/>
                <a:cs typeface="Arial"/>
              </a:rPr>
              <a:t>jaan</a:t>
            </a:r>
            <a:r>
              <a:rPr sz="2400" spc="0" dirty="0" smtClean="0">
                <a:latin typeface="Arial"/>
                <a:cs typeface="Arial"/>
              </a:rPr>
              <a:t>,</a:t>
            </a:r>
            <a:r>
              <a:rPr sz="2400" spc="-29" dirty="0" smtClean="0">
                <a:latin typeface="Arial"/>
                <a:cs typeface="Arial"/>
              </a:rPr>
              <a:t> </a:t>
            </a:r>
            <a:r>
              <a:rPr sz="2400" spc="4" dirty="0" smtClean="0">
                <a:latin typeface="Arial"/>
                <a:cs typeface="Arial"/>
              </a:rPr>
              <a:t>Ca</a:t>
            </a:r>
            <a:r>
              <a:rPr sz="2400" spc="0" dirty="0" smtClean="0">
                <a:latin typeface="Arial"/>
                <a:cs typeface="Arial"/>
              </a:rPr>
              <a:t>ra P</a:t>
            </a:r>
            <a:r>
              <a:rPr sz="2400" spc="4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m</a:t>
            </a:r>
            <a:r>
              <a:rPr sz="2400" spc="4" dirty="0" smtClean="0">
                <a:latin typeface="Arial"/>
                <a:cs typeface="Arial"/>
              </a:rPr>
              <a:t>ba</a:t>
            </a:r>
            <a:r>
              <a:rPr sz="2400" spc="-59" dirty="0" smtClean="0">
                <a:latin typeface="Arial"/>
                <a:cs typeface="Arial"/>
              </a:rPr>
              <a:t>y</a:t>
            </a:r>
            <a:r>
              <a:rPr sz="2400" spc="4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r</a:t>
            </a:r>
            <a:r>
              <a:rPr sz="2400" spc="4" dirty="0" smtClean="0">
                <a:latin typeface="Arial"/>
                <a:cs typeface="Arial"/>
              </a:rPr>
              <a:t>an</a:t>
            </a:r>
            <a:r>
              <a:rPr sz="2400" spc="0" dirty="0" smtClean="0">
                <a:latin typeface="Arial"/>
                <a:cs typeface="Arial"/>
              </a:rPr>
              <a:t>,</a:t>
            </a:r>
            <a:r>
              <a:rPr sz="2400" spc="29" dirty="0" smtClean="0">
                <a:latin typeface="Arial"/>
                <a:cs typeface="Arial"/>
              </a:rPr>
              <a:t> </a:t>
            </a:r>
            <a:r>
              <a:rPr sz="2400" spc="4" dirty="0" smtClean="0">
                <a:latin typeface="Arial"/>
                <a:cs typeface="Arial"/>
              </a:rPr>
              <a:t>Uan</a:t>
            </a:r>
            <a:r>
              <a:rPr sz="2400" spc="0" dirty="0" smtClean="0">
                <a:latin typeface="Arial"/>
                <a:cs typeface="Arial"/>
              </a:rPr>
              <a:t>g</a:t>
            </a:r>
            <a:r>
              <a:rPr sz="2400" spc="-1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M</a:t>
            </a:r>
            <a:r>
              <a:rPr sz="2400" spc="4" dirty="0" smtClean="0">
                <a:latin typeface="Arial"/>
                <a:cs typeface="Arial"/>
              </a:rPr>
              <a:t>u</a:t>
            </a:r>
            <a:r>
              <a:rPr sz="2400" spc="0" dirty="0" smtClean="0">
                <a:latin typeface="Arial"/>
                <a:cs typeface="Arial"/>
              </a:rPr>
              <a:t>k</a:t>
            </a:r>
            <a:r>
              <a:rPr sz="2400" spc="4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,</a:t>
            </a:r>
            <a:r>
              <a:rPr sz="2400" spc="-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J</a:t>
            </a:r>
            <a:r>
              <a:rPr sz="2400" spc="4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m</a:t>
            </a:r>
            <a:r>
              <a:rPr sz="2400" spc="4" dirty="0" smtClean="0">
                <a:latin typeface="Arial"/>
                <a:cs typeface="Arial"/>
              </a:rPr>
              <a:t>ina</a:t>
            </a:r>
            <a:r>
              <a:rPr sz="2400" spc="0" dirty="0" smtClean="0">
                <a:latin typeface="Arial"/>
                <a:cs typeface="Arial"/>
              </a:rPr>
              <a:t>n </a:t>
            </a:r>
            <a:r>
              <a:rPr sz="2400" spc="4" dirty="0" smtClean="0">
                <a:latin typeface="Arial"/>
                <a:cs typeface="Arial"/>
              </a:rPr>
              <a:t>da</a:t>
            </a:r>
            <a:r>
              <a:rPr sz="2400" spc="0" dirty="0" smtClean="0">
                <a:latin typeface="Arial"/>
                <a:cs typeface="Arial"/>
              </a:rPr>
              <a:t>n</a:t>
            </a:r>
            <a:r>
              <a:rPr sz="2400" spc="-19" dirty="0" smtClean="0">
                <a:latin typeface="Arial"/>
                <a:cs typeface="Arial"/>
              </a:rPr>
              <a:t> </a:t>
            </a:r>
            <a:r>
              <a:rPr sz="2400" spc="4" dirty="0" smtClean="0">
                <a:latin typeface="Arial"/>
                <a:cs typeface="Arial"/>
              </a:rPr>
              <a:t>La</a:t>
            </a:r>
            <a:r>
              <a:rPr sz="2400" spc="0" dirty="0" smtClean="0">
                <a:latin typeface="Arial"/>
                <a:cs typeface="Arial"/>
              </a:rPr>
              <a:t>ma M</a:t>
            </a:r>
            <a:r>
              <a:rPr sz="2400" spc="4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sa P</a:t>
            </a:r>
            <a:r>
              <a:rPr sz="2400" spc="4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m</a:t>
            </a:r>
            <a:r>
              <a:rPr sz="2400" spc="4" dirty="0" smtClean="0">
                <a:latin typeface="Arial"/>
                <a:cs typeface="Arial"/>
              </a:rPr>
              <a:t>eliha</a:t>
            </a:r>
            <a:r>
              <a:rPr sz="2400" spc="0" dirty="0" smtClean="0">
                <a:latin typeface="Arial"/>
                <a:cs typeface="Arial"/>
              </a:rPr>
              <a:t>r</a:t>
            </a:r>
            <a:r>
              <a:rPr sz="2400" spc="4" dirty="0" smtClean="0">
                <a:latin typeface="Arial"/>
                <a:cs typeface="Arial"/>
              </a:rPr>
              <a:t>aan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8839" y="2639837"/>
            <a:ext cx="5226517" cy="12630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054">
              <a:lnSpc>
                <a:spcPts val="2960"/>
              </a:lnSpc>
              <a:spcBef>
                <a:spcPts val="148"/>
              </a:spcBef>
            </a:pPr>
            <a:r>
              <a:rPr sz="2800" b="1" spc="4" dirty="0" smtClean="0">
                <a:latin typeface="Arial"/>
                <a:cs typeface="Arial"/>
              </a:rPr>
              <a:t>2.</a:t>
            </a:r>
            <a:r>
              <a:rPr sz="2800" b="1" spc="0" dirty="0" smtClean="0">
                <a:latin typeface="Arial"/>
                <a:cs typeface="Arial"/>
              </a:rPr>
              <a:t>2</a:t>
            </a:r>
            <a:r>
              <a:rPr sz="2800" b="1" spc="-14" dirty="0" smtClean="0">
                <a:latin typeface="Arial"/>
                <a:cs typeface="Arial"/>
              </a:rPr>
              <a:t> </a:t>
            </a:r>
            <a:r>
              <a:rPr sz="2800" b="1" spc="9" dirty="0" smtClean="0">
                <a:latin typeface="Arial"/>
                <a:cs typeface="Arial"/>
              </a:rPr>
              <a:t>Lo</a:t>
            </a:r>
            <a:r>
              <a:rPr sz="2800" b="1" spc="4" dirty="0" smtClean="0">
                <a:latin typeface="Arial"/>
                <a:cs typeface="Arial"/>
              </a:rPr>
              <a:t>kas</a:t>
            </a:r>
            <a:r>
              <a:rPr sz="2800" b="1" spc="0" dirty="0" smtClean="0">
                <a:latin typeface="Arial"/>
                <a:cs typeface="Arial"/>
              </a:rPr>
              <a:t>i</a:t>
            </a:r>
            <a:r>
              <a:rPr sz="2800" b="1" spc="-14" dirty="0" smtClean="0">
                <a:latin typeface="Arial"/>
                <a:cs typeface="Arial"/>
              </a:rPr>
              <a:t> </a:t>
            </a:r>
            <a:r>
              <a:rPr sz="2800" b="1" spc="9" dirty="0" smtClean="0">
                <a:latin typeface="Arial"/>
                <a:cs typeface="Arial"/>
              </a:rPr>
              <a:t>d</a:t>
            </a:r>
            <a:r>
              <a:rPr sz="2800" b="1" spc="4" dirty="0" smtClean="0">
                <a:latin typeface="Arial"/>
                <a:cs typeface="Arial"/>
              </a:rPr>
              <a:t>a</a:t>
            </a:r>
            <a:r>
              <a:rPr sz="2800" b="1" spc="0" dirty="0" smtClean="0">
                <a:latin typeface="Arial"/>
                <a:cs typeface="Arial"/>
              </a:rPr>
              <a:t>n K</a:t>
            </a:r>
            <a:r>
              <a:rPr sz="2800" b="1" spc="9" dirty="0" smtClean="0">
                <a:latin typeface="Arial"/>
                <a:cs typeface="Arial"/>
              </a:rPr>
              <a:t>ond</a:t>
            </a:r>
            <a:r>
              <a:rPr sz="2800" b="1" spc="4" dirty="0" smtClean="0">
                <a:latin typeface="Arial"/>
                <a:cs typeface="Arial"/>
              </a:rPr>
              <a:t>is</a:t>
            </a:r>
            <a:r>
              <a:rPr sz="2800" b="1" spc="0" dirty="0" smtClean="0">
                <a:latin typeface="Arial"/>
                <a:cs typeface="Arial"/>
              </a:rPr>
              <a:t>i</a:t>
            </a:r>
            <a:r>
              <a:rPr sz="2800" b="1" spc="-14" dirty="0" smtClean="0">
                <a:latin typeface="Arial"/>
                <a:cs typeface="Arial"/>
              </a:rPr>
              <a:t> </a:t>
            </a:r>
            <a:r>
              <a:rPr sz="2800" b="1" spc="-9" dirty="0" smtClean="0">
                <a:latin typeface="Arial"/>
                <a:cs typeface="Arial"/>
              </a:rPr>
              <a:t>S</a:t>
            </a:r>
            <a:r>
              <a:rPr sz="2800" b="1" spc="4" dirty="0" smtClean="0">
                <a:latin typeface="Arial"/>
                <a:cs typeface="Arial"/>
              </a:rPr>
              <a:t>eki</a:t>
            </a:r>
            <a:r>
              <a:rPr sz="2800" b="1" spc="9" dirty="0" smtClean="0">
                <a:latin typeface="Arial"/>
                <a:cs typeface="Arial"/>
              </a:rPr>
              <a:t>t</a:t>
            </a:r>
            <a:r>
              <a:rPr sz="2800" b="1" spc="4" dirty="0" smtClean="0">
                <a:latin typeface="Arial"/>
                <a:cs typeface="Arial"/>
              </a:rPr>
              <a:t>ar</a:t>
            </a:r>
            <a:endParaRPr sz="2800" dirty="0">
              <a:latin typeface="Arial"/>
              <a:cs typeface="Arial"/>
            </a:endParaRPr>
          </a:p>
          <a:p>
            <a:pPr marL="12700" indent="0">
              <a:lnSpc>
                <a:spcPct val="99849"/>
              </a:lnSpc>
              <a:spcBef>
                <a:spcPts val="672"/>
              </a:spcBef>
            </a:pPr>
            <a:r>
              <a:rPr sz="2800" b="1" spc="4" dirty="0" smtClean="0">
                <a:latin typeface="Arial"/>
                <a:cs typeface="Arial"/>
              </a:rPr>
              <a:t>2.</a:t>
            </a:r>
            <a:r>
              <a:rPr sz="2800" b="1" spc="0" dirty="0" smtClean="0">
                <a:latin typeface="Arial"/>
                <a:cs typeface="Arial"/>
              </a:rPr>
              <a:t>3</a:t>
            </a:r>
            <a:r>
              <a:rPr sz="2800" b="1" spc="-14" dirty="0" smtClean="0">
                <a:latin typeface="Arial"/>
                <a:cs typeface="Arial"/>
              </a:rPr>
              <a:t> </a:t>
            </a:r>
            <a:r>
              <a:rPr sz="2800" b="1" spc="9" dirty="0" smtClean="0">
                <a:latin typeface="Arial"/>
                <a:cs typeface="Arial"/>
              </a:rPr>
              <a:t>Lu</a:t>
            </a:r>
            <a:r>
              <a:rPr sz="2800" b="1" spc="4" dirty="0" smtClean="0">
                <a:latin typeface="Arial"/>
                <a:cs typeface="Arial"/>
              </a:rPr>
              <a:t>a</a:t>
            </a:r>
            <a:r>
              <a:rPr sz="2800" b="1" spc="0" dirty="0" smtClean="0">
                <a:latin typeface="Arial"/>
                <a:cs typeface="Arial"/>
              </a:rPr>
              <a:t>s</a:t>
            </a:r>
            <a:r>
              <a:rPr sz="2800" b="1" spc="-14" dirty="0" smtClean="0">
                <a:latin typeface="Arial"/>
                <a:cs typeface="Arial"/>
              </a:rPr>
              <a:t> </a:t>
            </a:r>
            <a:r>
              <a:rPr sz="2800" b="1" spc="0" dirty="0" err="1" smtClean="0">
                <a:latin typeface="Arial"/>
                <a:cs typeface="Arial"/>
              </a:rPr>
              <a:t>B</a:t>
            </a:r>
            <a:r>
              <a:rPr sz="2800" b="1" spc="4" dirty="0" err="1" smtClean="0">
                <a:latin typeface="Arial"/>
                <a:cs typeface="Arial"/>
              </a:rPr>
              <a:t>a</a:t>
            </a:r>
            <a:r>
              <a:rPr sz="2800" b="1" spc="9" dirty="0" err="1" smtClean="0">
                <a:latin typeface="Arial"/>
                <a:cs typeface="Arial"/>
              </a:rPr>
              <a:t>ngun</a:t>
            </a:r>
            <a:r>
              <a:rPr sz="2800" b="1" spc="4" dirty="0" err="1" smtClean="0">
                <a:latin typeface="Arial"/>
                <a:cs typeface="Arial"/>
              </a:rPr>
              <a:t>a</a:t>
            </a:r>
            <a:r>
              <a:rPr sz="2800" b="1" spc="0" dirty="0" err="1" smtClean="0">
                <a:latin typeface="Arial"/>
                <a:cs typeface="Arial"/>
              </a:rPr>
              <a:t>n</a:t>
            </a:r>
            <a:r>
              <a:rPr sz="2800" b="1" spc="-25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(</a:t>
            </a:r>
            <a:r>
              <a:rPr sz="2400" spc="4" dirty="0" err="1" smtClean="0">
                <a:latin typeface="Arial"/>
                <a:cs typeface="Arial"/>
              </a:rPr>
              <a:t>be</a:t>
            </a:r>
            <a:r>
              <a:rPr sz="2400" spc="0" dirty="0" err="1" smtClean="0">
                <a:latin typeface="Arial"/>
                <a:cs typeface="Arial"/>
              </a:rPr>
              <a:t>r</a:t>
            </a:r>
            <a:r>
              <a:rPr sz="2400" spc="4" dirty="0" err="1" smtClean="0">
                <a:latin typeface="Arial"/>
                <a:cs typeface="Arial"/>
              </a:rPr>
              <a:t>da</a:t>
            </a:r>
            <a:r>
              <a:rPr sz="2400" spc="0" dirty="0" err="1" smtClean="0">
                <a:latin typeface="Arial"/>
                <a:cs typeface="Arial"/>
              </a:rPr>
              <a:t>s</a:t>
            </a:r>
            <a:r>
              <a:rPr sz="2400" spc="4" dirty="0" err="1" smtClean="0">
                <a:latin typeface="Arial"/>
                <a:cs typeface="Arial"/>
              </a:rPr>
              <a:t>a</a:t>
            </a:r>
            <a:r>
              <a:rPr sz="2400" spc="0" dirty="0" err="1" smtClean="0">
                <a:latin typeface="Arial"/>
                <a:cs typeface="Arial"/>
              </a:rPr>
              <a:t>rk</a:t>
            </a:r>
            <a:r>
              <a:rPr sz="2400" spc="4" dirty="0" err="1" smtClean="0">
                <a:latin typeface="Arial"/>
                <a:cs typeface="Arial"/>
              </a:rPr>
              <a:t>an</a:t>
            </a:r>
            <a:r>
              <a:rPr sz="2400" spc="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s</a:t>
            </a:r>
            <a:r>
              <a:rPr sz="2400" spc="4" dirty="0" smtClean="0">
                <a:latin typeface="Arial"/>
                <a:cs typeface="Arial"/>
              </a:rPr>
              <a:t>e</a:t>
            </a:r>
            <a:r>
              <a:rPr sz="2400" spc="-4" dirty="0" smtClean="0">
                <a:latin typeface="Arial"/>
                <a:cs typeface="Arial"/>
              </a:rPr>
              <a:t>t</a:t>
            </a:r>
            <a:r>
              <a:rPr sz="2400" spc="4" dirty="0" smtClean="0">
                <a:latin typeface="Arial"/>
                <a:cs typeface="Arial"/>
              </a:rPr>
              <a:t>ia</a:t>
            </a:r>
            <a:r>
              <a:rPr sz="2400" spc="0" dirty="0" smtClean="0">
                <a:latin typeface="Arial"/>
                <a:cs typeface="Arial"/>
              </a:rPr>
              <a:t>p</a:t>
            </a:r>
            <a:r>
              <a:rPr sz="2400" spc="-1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r</a:t>
            </a:r>
            <a:r>
              <a:rPr sz="2400" spc="4" dirty="0" smtClean="0">
                <a:latin typeface="Arial"/>
                <a:cs typeface="Arial"/>
              </a:rPr>
              <a:t>uangan</a:t>
            </a:r>
            <a:r>
              <a:rPr sz="2400" b="1" spc="0" dirty="0" smtClean="0">
                <a:latin typeface="Arial"/>
                <a:cs typeface="Arial"/>
              </a:rPr>
              <a:t>)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19103" y="2639837"/>
            <a:ext cx="1397894" cy="8844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2960"/>
              </a:lnSpc>
              <a:spcBef>
                <a:spcPts val="148"/>
              </a:spcBef>
            </a:pPr>
            <a:r>
              <a:rPr sz="2800" b="1" spc="-9" dirty="0" smtClean="0">
                <a:latin typeface="Arial"/>
                <a:cs typeface="Arial"/>
              </a:rPr>
              <a:t>Pr</a:t>
            </a:r>
            <a:r>
              <a:rPr sz="2800" b="1" spc="9" dirty="0" smtClean="0">
                <a:latin typeface="Arial"/>
                <a:cs typeface="Arial"/>
              </a:rPr>
              <a:t>o</a:t>
            </a:r>
            <a:r>
              <a:rPr sz="2800" b="1" spc="-34" dirty="0" smtClean="0">
                <a:latin typeface="Arial"/>
                <a:cs typeface="Arial"/>
              </a:rPr>
              <a:t>y</a:t>
            </a:r>
            <a:r>
              <a:rPr sz="2800" b="1" spc="4" dirty="0" smtClean="0">
                <a:latin typeface="Arial"/>
                <a:cs typeface="Arial"/>
              </a:rPr>
              <a:t>ek</a:t>
            </a:r>
            <a:endParaRPr sz="2800">
              <a:latin typeface="Arial"/>
              <a:cs typeface="Arial"/>
            </a:endParaRPr>
          </a:p>
          <a:p>
            <a:pPr marL="16733">
              <a:lnSpc>
                <a:spcPct val="95825"/>
              </a:lnSpc>
              <a:spcBef>
                <a:spcPts val="1047"/>
              </a:spcBef>
            </a:pPr>
            <a:r>
              <a:rPr sz="2400" spc="4" dirty="0" smtClean="0">
                <a:latin typeface="Arial"/>
                <a:cs typeface="Arial"/>
              </a:rPr>
              <a:t>lan</a:t>
            </a:r>
            <a:r>
              <a:rPr sz="2400" spc="-4" dirty="0" smtClean="0">
                <a:latin typeface="Arial"/>
                <a:cs typeface="Arial"/>
              </a:rPr>
              <a:t>t</a:t>
            </a:r>
            <a:r>
              <a:rPr sz="2400" spc="4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i</a:t>
            </a:r>
            <a:r>
              <a:rPr sz="2400" spc="-19" dirty="0" smtClean="0">
                <a:latin typeface="Arial"/>
                <a:cs typeface="Arial"/>
              </a:rPr>
              <a:t> </a:t>
            </a:r>
            <a:r>
              <a:rPr sz="2400" spc="4" dirty="0" smtClean="0">
                <a:latin typeface="Arial"/>
                <a:cs typeface="Arial"/>
              </a:rPr>
              <a:t>dan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29697" y="3194081"/>
            <a:ext cx="88524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-4" dirty="0" smtClean="0">
                <a:latin typeface="Arial"/>
                <a:cs typeface="Arial"/>
              </a:rPr>
              <a:t>f</a:t>
            </a:r>
            <a:r>
              <a:rPr sz="2400" spc="4" dirty="0" smtClean="0">
                <a:latin typeface="Arial"/>
                <a:cs typeface="Arial"/>
              </a:rPr>
              <a:t>ung</a:t>
            </a:r>
            <a:r>
              <a:rPr sz="2400" spc="0" dirty="0" smtClean="0">
                <a:latin typeface="Arial"/>
                <a:cs typeface="Arial"/>
              </a:rPr>
              <a:t>si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8840" y="4031757"/>
            <a:ext cx="574090" cy="1404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b="1" spc="4" dirty="0" smtClean="0">
                <a:latin typeface="Arial"/>
                <a:cs typeface="Arial"/>
              </a:rPr>
              <a:t>2.4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653"/>
              </a:spcBef>
            </a:pPr>
            <a:r>
              <a:rPr sz="2800" b="1" spc="4" dirty="0" smtClean="0">
                <a:latin typeface="Arial"/>
                <a:cs typeface="Arial"/>
              </a:rPr>
              <a:t>2.5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819"/>
              </a:spcBef>
            </a:pPr>
            <a:r>
              <a:rPr sz="2800" b="1" spc="4" dirty="0" smtClean="0">
                <a:latin typeface="Arial"/>
                <a:cs typeface="Arial"/>
              </a:rPr>
              <a:t>2.6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70736" y="4031757"/>
            <a:ext cx="7062169" cy="14047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359">
              <a:lnSpc>
                <a:spcPts val="2960"/>
              </a:lnSpc>
              <a:spcBef>
                <a:spcPts val="148"/>
              </a:spcBef>
            </a:pPr>
            <a:r>
              <a:rPr sz="2800" b="1" spc="4" dirty="0" smtClean="0">
                <a:latin typeface="Arial"/>
                <a:cs typeface="Arial"/>
              </a:rPr>
              <a:t>Je</a:t>
            </a:r>
            <a:r>
              <a:rPr sz="2800" b="1" spc="9" dirty="0" smtClean="0">
                <a:latin typeface="Arial"/>
                <a:cs typeface="Arial"/>
              </a:rPr>
              <a:t>n</a:t>
            </a:r>
            <a:r>
              <a:rPr sz="2800" b="1" spc="4" dirty="0" smtClean="0">
                <a:latin typeface="Arial"/>
                <a:cs typeface="Arial"/>
              </a:rPr>
              <a:t>i</a:t>
            </a:r>
            <a:r>
              <a:rPr sz="2800" b="1" spc="0" dirty="0" smtClean="0">
                <a:latin typeface="Arial"/>
                <a:cs typeface="Arial"/>
              </a:rPr>
              <a:t>s</a:t>
            </a:r>
            <a:r>
              <a:rPr sz="2800" b="1" spc="-14" dirty="0" smtClean="0">
                <a:latin typeface="Arial"/>
                <a:cs typeface="Arial"/>
              </a:rPr>
              <a:t> </a:t>
            </a:r>
            <a:r>
              <a:rPr sz="2800" b="1" spc="0" dirty="0" smtClean="0">
                <a:latin typeface="Arial"/>
                <a:cs typeface="Arial"/>
              </a:rPr>
              <a:t>K</a:t>
            </a:r>
            <a:r>
              <a:rPr sz="2800" b="1" spc="9" dirty="0" smtClean="0">
                <a:latin typeface="Arial"/>
                <a:cs typeface="Arial"/>
              </a:rPr>
              <a:t>ont</a:t>
            </a:r>
            <a:r>
              <a:rPr sz="2800" b="1" spc="-9" dirty="0" smtClean="0">
                <a:latin typeface="Arial"/>
                <a:cs typeface="Arial"/>
              </a:rPr>
              <a:t>r</a:t>
            </a:r>
            <a:r>
              <a:rPr sz="2800" b="1" spc="4" dirty="0" smtClean="0">
                <a:latin typeface="Arial"/>
                <a:cs typeface="Arial"/>
              </a:rPr>
              <a:t>ak</a:t>
            </a:r>
            <a:endParaRPr sz="2800" dirty="0">
              <a:latin typeface="Arial"/>
              <a:cs typeface="Arial"/>
            </a:endParaRPr>
          </a:p>
          <a:p>
            <a:pPr marL="12700" marR="53359">
              <a:lnSpc>
                <a:spcPct val="95825"/>
              </a:lnSpc>
              <a:spcBef>
                <a:spcPts val="653"/>
              </a:spcBef>
            </a:pPr>
            <a:r>
              <a:rPr sz="2800" b="1" spc="-9" dirty="0" smtClean="0">
                <a:latin typeface="Arial"/>
                <a:cs typeface="Arial"/>
              </a:rPr>
              <a:t>P</a:t>
            </a:r>
            <a:r>
              <a:rPr sz="2800" b="1" spc="4" dirty="0" smtClean="0">
                <a:latin typeface="Arial"/>
                <a:cs typeface="Arial"/>
              </a:rPr>
              <a:t>i</a:t>
            </a:r>
            <a:r>
              <a:rPr sz="2800" b="1" spc="9" dirty="0" smtClean="0">
                <a:latin typeface="Arial"/>
                <a:cs typeface="Arial"/>
              </a:rPr>
              <a:t>h</a:t>
            </a:r>
            <a:r>
              <a:rPr sz="2800" b="1" spc="4" dirty="0" smtClean="0">
                <a:latin typeface="Arial"/>
                <a:cs typeface="Arial"/>
              </a:rPr>
              <a:t>ak-</a:t>
            </a:r>
            <a:r>
              <a:rPr sz="2800" b="1" spc="-9" dirty="0" smtClean="0">
                <a:latin typeface="Arial"/>
                <a:cs typeface="Arial"/>
              </a:rPr>
              <a:t>P</a:t>
            </a:r>
            <a:r>
              <a:rPr sz="2800" b="1" spc="4" dirty="0" smtClean="0">
                <a:latin typeface="Arial"/>
                <a:cs typeface="Arial"/>
              </a:rPr>
              <a:t>i</a:t>
            </a:r>
            <a:r>
              <a:rPr sz="2800" b="1" spc="9" dirty="0" smtClean="0">
                <a:latin typeface="Arial"/>
                <a:cs typeface="Arial"/>
              </a:rPr>
              <a:t>h</a:t>
            </a:r>
            <a:r>
              <a:rPr sz="2800" b="1" spc="4" dirty="0" smtClean="0">
                <a:latin typeface="Arial"/>
                <a:cs typeface="Arial"/>
              </a:rPr>
              <a:t>a</a:t>
            </a:r>
            <a:r>
              <a:rPr sz="2800" b="1" spc="0" dirty="0" smtClean="0">
                <a:latin typeface="Arial"/>
                <a:cs typeface="Arial"/>
              </a:rPr>
              <a:t>k</a:t>
            </a:r>
            <a:r>
              <a:rPr sz="2800" b="1" spc="-14" dirty="0" smtClean="0">
                <a:latin typeface="Arial"/>
                <a:cs typeface="Arial"/>
              </a:rPr>
              <a:t> </a:t>
            </a:r>
            <a:r>
              <a:rPr sz="2800" b="1" spc="-34" dirty="0" smtClean="0">
                <a:latin typeface="Arial"/>
                <a:cs typeface="Arial"/>
              </a:rPr>
              <a:t>y</a:t>
            </a:r>
            <a:r>
              <a:rPr sz="2800" b="1" spc="4" dirty="0" smtClean="0">
                <a:latin typeface="Arial"/>
                <a:cs typeface="Arial"/>
              </a:rPr>
              <a:t>a</a:t>
            </a:r>
            <a:r>
              <a:rPr sz="2800" b="1" spc="9" dirty="0" smtClean="0">
                <a:latin typeface="Arial"/>
                <a:cs typeface="Arial"/>
              </a:rPr>
              <a:t>n</a:t>
            </a:r>
            <a:r>
              <a:rPr sz="2800" b="1" spc="0" dirty="0" smtClean="0">
                <a:latin typeface="Arial"/>
                <a:cs typeface="Arial"/>
              </a:rPr>
              <a:t>g</a:t>
            </a:r>
            <a:r>
              <a:rPr sz="2800" b="1" spc="34" dirty="0" smtClean="0">
                <a:latin typeface="Arial"/>
                <a:cs typeface="Arial"/>
              </a:rPr>
              <a:t> </a:t>
            </a:r>
            <a:r>
              <a:rPr sz="2800" b="1" spc="9" dirty="0" smtClean="0">
                <a:latin typeface="Arial"/>
                <a:cs typeface="Arial"/>
              </a:rPr>
              <a:t>T</a:t>
            </a:r>
            <a:r>
              <a:rPr sz="2800" b="1" spc="4" dirty="0" smtClean="0">
                <a:latin typeface="Arial"/>
                <a:cs typeface="Arial"/>
              </a:rPr>
              <a:t>e</a:t>
            </a:r>
            <a:r>
              <a:rPr sz="2800" b="1" spc="-9" dirty="0" smtClean="0">
                <a:latin typeface="Arial"/>
                <a:cs typeface="Arial"/>
              </a:rPr>
              <a:t>r</a:t>
            </a:r>
            <a:r>
              <a:rPr sz="2800" b="1" spc="4" dirty="0" smtClean="0">
                <a:latin typeface="Arial"/>
                <a:cs typeface="Arial"/>
              </a:rPr>
              <a:t>l</a:t>
            </a:r>
            <a:r>
              <a:rPr sz="2800" b="1" spc="0" dirty="0" smtClean="0">
                <a:latin typeface="Arial"/>
                <a:cs typeface="Arial"/>
              </a:rPr>
              <a:t>i</a:t>
            </a:r>
            <a:r>
              <a:rPr sz="2800" b="1" spc="9" dirty="0" smtClean="0">
                <a:latin typeface="Arial"/>
                <a:cs typeface="Arial"/>
              </a:rPr>
              <a:t>b</a:t>
            </a:r>
            <a:r>
              <a:rPr sz="2800" b="1" spc="4" dirty="0" smtClean="0">
                <a:latin typeface="Arial"/>
                <a:cs typeface="Arial"/>
              </a:rPr>
              <a:t>at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819"/>
              </a:spcBef>
            </a:pPr>
            <a:r>
              <a:rPr sz="2800" b="1" spc="-9" dirty="0" smtClean="0">
                <a:latin typeface="Arial"/>
                <a:cs typeface="Arial"/>
              </a:rPr>
              <a:t>S</a:t>
            </a:r>
            <a:r>
              <a:rPr sz="2800" b="1" spc="9" dirty="0" smtClean="0">
                <a:latin typeface="Arial"/>
                <a:cs typeface="Arial"/>
              </a:rPr>
              <a:t>p</a:t>
            </a:r>
            <a:r>
              <a:rPr sz="2800" b="1" spc="4" dirty="0" smtClean="0">
                <a:latin typeface="Arial"/>
                <a:cs typeface="Arial"/>
              </a:rPr>
              <a:t>esi</a:t>
            </a:r>
            <a:r>
              <a:rPr sz="2800" b="1" spc="9" dirty="0" smtClean="0">
                <a:latin typeface="Arial"/>
                <a:cs typeface="Arial"/>
              </a:rPr>
              <a:t>f</a:t>
            </a:r>
            <a:r>
              <a:rPr sz="2800" b="1" spc="0" dirty="0" smtClean="0">
                <a:latin typeface="Arial"/>
                <a:cs typeface="Arial"/>
              </a:rPr>
              <a:t>i</a:t>
            </a:r>
            <a:r>
              <a:rPr sz="2800" b="1" spc="4" dirty="0" smtClean="0">
                <a:latin typeface="Arial"/>
                <a:cs typeface="Arial"/>
              </a:rPr>
              <a:t>kas</a:t>
            </a:r>
            <a:r>
              <a:rPr sz="2800" b="1" spc="0" dirty="0" smtClean="0">
                <a:latin typeface="Arial"/>
                <a:cs typeface="Arial"/>
              </a:rPr>
              <a:t>i</a:t>
            </a:r>
            <a:r>
              <a:rPr sz="2800" b="1" spc="-14" dirty="0" smtClean="0">
                <a:latin typeface="Arial"/>
                <a:cs typeface="Arial"/>
              </a:rPr>
              <a:t> </a:t>
            </a:r>
            <a:r>
              <a:rPr sz="2800" b="1" spc="9" dirty="0" smtClean="0">
                <a:latin typeface="Arial"/>
                <a:cs typeface="Arial"/>
              </a:rPr>
              <a:t>p</a:t>
            </a:r>
            <a:r>
              <a:rPr sz="2800" b="1" spc="-9" dirty="0" smtClean="0">
                <a:latin typeface="Arial"/>
                <a:cs typeface="Arial"/>
              </a:rPr>
              <a:t>r</a:t>
            </a:r>
            <a:r>
              <a:rPr sz="2800" b="1" spc="9" dirty="0" smtClean="0">
                <a:latin typeface="Arial"/>
                <a:cs typeface="Arial"/>
              </a:rPr>
              <a:t>o</a:t>
            </a:r>
            <a:r>
              <a:rPr sz="2800" b="1" spc="-34" dirty="0" smtClean="0">
                <a:latin typeface="Arial"/>
                <a:cs typeface="Arial"/>
              </a:rPr>
              <a:t>y</a:t>
            </a:r>
            <a:r>
              <a:rPr sz="2800" b="1" spc="4" dirty="0" smtClean="0">
                <a:latin typeface="Arial"/>
                <a:cs typeface="Arial"/>
              </a:rPr>
              <a:t>e</a:t>
            </a:r>
            <a:r>
              <a:rPr sz="2800" b="1" spc="0" dirty="0" smtClean="0">
                <a:latin typeface="Arial"/>
                <a:cs typeface="Arial"/>
              </a:rPr>
              <a:t>k</a:t>
            </a:r>
            <a:r>
              <a:rPr sz="2800" b="1" spc="50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Wingdings"/>
                <a:cs typeface="Wingdings"/>
              </a:rPr>
              <a:t></a:t>
            </a:r>
            <a:r>
              <a:rPr sz="2800" spc="79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m</a:t>
            </a:r>
            <a:r>
              <a:rPr sz="2400" spc="4" dirty="0" smtClean="0">
                <a:latin typeface="Arial"/>
                <a:cs typeface="Arial"/>
              </a:rPr>
              <a:t>enjela</a:t>
            </a:r>
            <a:r>
              <a:rPr sz="2400" spc="0" dirty="0" smtClean="0">
                <a:latin typeface="Arial"/>
                <a:cs typeface="Arial"/>
              </a:rPr>
              <a:t>s</a:t>
            </a:r>
            <a:r>
              <a:rPr sz="2400" spc="4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k</a:t>
            </a:r>
            <a:r>
              <a:rPr sz="2400" spc="4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n</a:t>
            </a:r>
            <a:r>
              <a:rPr sz="2400" spc="-1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m</a:t>
            </a:r>
            <a:r>
              <a:rPr sz="2400" spc="4" dirty="0" smtClean="0">
                <a:latin typeface="Arial"/>
                <a:cs typeface="Arial"/>
              </a:rPr>
              <a:t>engenai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78738" y="5472359"/>
            <a:ext cx="5114645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s</a:t>
            </a:r>
            <a:r>
              <a:rPr sz="2400" spc="4" dirty="0" smtClean="0">
                <a:latin typeface="Arial"/>
                <a:cs typeface="Arial"/>
              </a:rPr>
              <a:t>pe</a:t>
            </a:r>
            <a:r>
              <a:rPr sz="2400" spc="-4" dirty="0" smtClean="0">
                <a:latin typeface="Arial"/>
                <a:cs typeface="Arial"/>
              </a:rPr>
              <a:t>f</a:t>
            </a:r>
            <a:r>
              <a:rPr sz="2400" spc="4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k</a:t>
            </a:r>
            <a:r>
              <a:rPr sz="2400" spc="4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si</a:t>
            </a:r>
            <a:r>
              <a:rPr sz="2400" spc="-14" dirty="0" smtClean="0">
                <a:latin typeface="Arial"/>
                <a:cs typeface="Arial"/>
              </a:rPr>
              <a:t> </a:t>
            </a:r>
            <a:r>
              <a:rPr sz="2400" spc="4" dirty="0" smtClean="0">
                <a:latin typeface="Arial"/>
                <a:cs typeface="Arial"/>
              </a:rPr>
              <a:t>bahan</a:t>
            </a:r>
            <a:r>
              <a:rPr sz="2400" spc="-4" dirty="0" smtClean="0">
                <a:latin typeface="Arial"/>
                <a:cs typeface="Arial"/>
              </a:rPr>
              <a:t>/</a:t>
            </a:r>
            <a:r>
              <a:rPr sz="2400" spc="0" dirty="0" smtClean="0">
                <a:latin typeface="Arial"/>
                <a:cs typeface="Arial"/>
              </a:rPr>
              <a:t>m</a:t>
            </a:r>
            <a:r>
              <a:rPr sz="2400" spc="4" dirty="0" smtClean="0">
                <a:latin typeface="Arial"/>
                <a:cs typeface="Arial"/>
              </a:rPr>
              <a:t>a</a:t>
            </a:r>
            <a:r>
              <a:rPr sz="2400" spc="-4" dirty="0" smtClean="0">
                <a:latin typeface="Arial"/>
                <a:cs typeface="Arial"/>
              </a:rPr>
              <a:t>t</a:t>
            </a:r>
            <a:r>
              <a:rPr sz="2400" spc="4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r</a:t>
            </a:r>
            <a:r>
              <a:rPr sz="2400" spc="4" dirty="0" smtClean="0">
                <a:latin typeface="Arial"/>
                <a:cs typeface="Arial"/>
              </a:rPr>
              <a:t>ia</a:t>
            </a:r>
            <a:r>
              <a:rPr sz="2400" spc="0" dirty="0" smtClean="0">
                <a:latin typeface="Arial"/>
                <a:cs typeface="Arial"/>
              </a:rPr>
              <a:t>l</a:t>
            </a:r>
            <a:r>
              <a:rPr sz="2400" spc="-14" dirty="0" smtClean="0">
                <a:latin typeface="Arial"/>
                <a:cs typeface="Arial"/>
              </a:rPr>
              <a:t> </a:t>
            </a:r>
            <a:r>
              <a:rPr sz="2400" spc="4" dirty="0" smtClean="0">
                <a:latin typeface="Arial"/>
                <a:cs typeface="Arial"/>
              </a:rPr>
              <a:t>pad</a:t>
            </a:r>
            <a:r>
              <a:rPr sz="2400" spc="0" dirty="0" smtClean="0">
                <a:latin typeface="Arial"/>
                <a:cs typeface="Arial"/>
              </a:rPr>
              <a:t>a</a:t>
            </a:r>
            <a:r>
              <a:rPr sz="2400" spc="-19" dirty="0" smtClean="0">
                <a:latin typeface="Arial"/>
                <a:cs typeface="Arial"/>
              </a:rPr>
              <a:t> </a:t>
            </a:r>
            <a:r>
              <a:rPr sz="2400" spc="4" dirty="0" smtClean="0">
                <a:latin typeface="Arial"/>
                <a:cs typeface="Arial"/>
              </a:rPr>
              <a:t>p</a:t>
            </a:r>
            <a:r>
              <a:rPr sz="2400" spc="0" dirty="0" smtClean="0">
                <a:latin typeface="Arial"/>
                <a:cs typeface="Arial"/>
              </a:rPr>
              <a:t>r</a:t>
            </a:r>
            <a:r>
              <a:rPr sz="2400" spc="4" dirty="0" smtClean="0">
                <a:latin typeface="Arial"/>
                <a:cs typeface="Arial"/>
              </a:rPr>
              <a:t>o</a:t>
            </a:r>
            <a:r>
              <a:rPr sz="2400" spc="-59" dirty="0" smtClean="0">
                <a:latin typeface="Arial"/>
                <a:cs typeface="Arial"/>
              </a:rPr>
              <a:t>y</a:t>
            </a:r>
            <a:r>
              <a:rPr sz="2400" spc="4" dirty="0" smtClean="0">
                <a:latin typeface="Arial"/>
                <a:cs typeface="Arial"/>
              </a:rPr>
              <a:t>ek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35940" y="440403"/>
            <a:ext cx="548290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25" dirty="0" smtClean="0">
                <a:latin typeface="Arial"/>
                <a:cs typeface="Arial"/>
              </a:rPr>
              <a:t>B</a:t>
            </a:r>
            <a:r>
              <a:rPr sz="2400" b="1" spc="-114" dirty="0" smtClean="0">
                <a:latin typeface="Arial"/>
                <a:cs typeface="Arial"/>
              </a:rPr>
              <a:t>A</a:t>
            </a:r>
            <a:r>
              <a:rPr sz="2400" b="1" spc="0" dirty="0" smtClean="0">
                <a:latin typeface="Arial"/>
                <a:cs typeface="Arial"/>
              </a:rPr>
              <a:t>B</a:t>
            </a:r>
            <a:r>
              <a:rPr sz="2400" b="1" spc="84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3 PE</a:t>
            </a:r>
            <a:r>
              <a:rPr sz="2400" b="1" spc="4" dirty="0" smtClean="0">
                <a:latin typeface="Arial"/>
                <a:cs typeface="Arial"/>
              </a:rPr>
              <a:t>RH</a:t>
            </a:r>
            <a:r>
              <a:rPr sz="2400" b="1" spc="-4" dirty="0" smtClean="0">
                <a:latin typeface="Arial"/>
                <a:cs typeface="Arial"/>
              </a:rPr>
              <a:t>I</a:t>
            </a:r>
            <a:r>
              <a:rPr sz="2400" b="1" spc="-25" dirty="0" smtClean="0">
                <a:latin typeface="Arial"/>
                <a:cs typeface="Arial"/>
              </a:rPr>
              <a:t>T</a:t>
            </a:r>
            <a:r>
              <a:rPr sz="2400" b="1" spc="4" dirty="0" smtClean="0">
                <a:latin typeface="Arial"/>
                <a:cs typeface="Arial"/>
              </a:rPr>
              <a:t>UN</a:t>
            </a:r>
            <a:r>
              <a:rPr sz="2400" b="1" spc="14" dirty="0" smtClean="0">
                <a:latin typeface="Arial"/>
                <a:cs typeface="Arial"/>
              </a:rPr>
              <a:t>G</a:t>
            </a:r>
            <a:r>
              <a:rPr sz="2400" b="1" spc="-75" dirty="0" smtClean="0">
                <a:latin typeface="Arial"/>
                <a:cs typeface="Arial"/>
              </a:rPr>
              <a:t>A</a:t>
            </a:r>
            <a:r>
              <a:rPr sz="2400" b="1" spc="0" dirty="0" smtClean="0">
                <a:latin typeface="Arial"/>
                <a:cs typeface="Arial"/>
              </a:rPr>
              <a:t>N</a:t>
            </a:r>
            <a:r>
              <a:rPr sz="2400" b="1" spc="79" dirty="0" smtClean="0">
                <a:latin typeface="Arial"/>
                <a:cs typeface="Arial"/>
              </a:rPr>
              <a:t> </a:t>
            </a:r>
            <a:r>
              <a:rPr sz="2400" b="1" spc="25" dirty="0" smtClean="0">
                <a:latin typeface="Arial"/>
                <a:cs typeface="Arial"/>
              </a:rPr>
              <a:t>D</a:t>
            </a:r>
            <a:r>
              <a:rPr sz="2400" b="1" spc="-114" dirty="0" smtClean="0">
                <a:latin typeface="Arial"/>
                <a:cs typeface="Arial"/>
              </a:rPr>
              <a:t>A</a:t>
            </a:r>
            <a:r>
              <a:rPr sz="2400" b="1" spc="0" dirty="0" smtClean="0">
                <a:latin typeface="Arial"/>
                <a:cs typeface="Arial"/>
              </a:rPr>
              <a:t>N</a:t>
            </a:r>
            <a:r>
              <a:rPr sz="2400" b="1" spc="100" dirty="0" smtClean="0">
                <a:latin typeface="Arial"/>
                <a:cs typeface="Arial"/>
              </a:rPr>
              <a:t> </a:t>
            </a:r>
            <a:r>
              <a:rPr sz="2400" b="1" spc="-94" dirty="0" smtClean="0">
                <a:latin typeface="Arial"/>
                <a:cs typeface="Arial"/>
              </a:rPr>
              <a:t>A</a:t>
            </a:r>
            <a:r>
              <a:rPr sz="2400" b="1" spc="25" dirty="0" smtClean="0">
                <a:latin typeface="Arial"/>
                <a:cs typeface="Arial"/>
              </a:rPr>
              <a:t>N</a:t>
            </a:r>
            <a:r>
              <a:rPr sz="2400" b="1" spc="-14" dirty="0" smtClean="0">
                <a:latin typeface="Arial"/>
                <a:cs typeface="Arial"/>
              </a:rPr>
              <a:t>A</a:t>
            </a:r>
            <a:r>
              <a:rPr sz="2400" b="1" spc="-4" dirty="0" smtClean="0">
                <a:latin typeface="Arial"/>
                <a:cs typeface="Arial"/>
              </a:rPr>
              <a:t>LI</a:t>
            </a:r>
            <a:r>
              <a:rPr sz="2400" b="1" spc="19" dirty="0" smtClean="0">
                <a:latin typeface="Arial"/>
                <a:cs typeface="Arial"/>
              </a:rPr>
              <a:t>S</a:t>
            </a:r>
            <a:r>
              <a:rPr sz="2400" b="1" spc="0" dirty="0" smtClean="0"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8840" y="879925"/>
            <a:ext cx="494578" cy="20855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4" dirty="0" smtClean="0">
                <a:latin typeface="Arial"/>
                <a:cs typeface="Arial"/>
              </a:rPr>
              <a:t>3</a:t>
            </a:r>
            <a:r>
              <a:rPr sz="2400" b="1" spc="-4" dirty="0" smtClean="0">
                <a:latin typeface="Arial"/>
                <a:cs typeface="Arial"/>
              </a:rPr>
              <a:t>.</a:t>
            </a:r>
            <a:r>
              <a:rPr sz="2400" b="1" spc="0" dirty="0" smtClean="0">
                <a:latin typeface="Arial"/>
                <a:cs typeface="Arial"/>
              </a:rPr>
              <a:t>1</a:t>
            </a:r>
            <a:endParaRPr sz="2400">
              <a:latin typeface="Arial"/>
              <a:cs typeface="Arial"/>
            </a:endParaRPr>
          </a:p>
          <a:p>
            <a:pPr marL="12700" marR="91">
              <a:lnSpc>
                <a:spcPct val="95825"/>
              </a:lnSpc>
              <a:spcBef>
                <a:spcPts val="551"/>
              </a:spcBef>
            </a:pPr>
            <a:r>
              <a:rPr sz="2400" b="1" spc="4" dirty="0" smtClean="0">
                <a:latin typeface="Arial"/>
                <a:cs typeface="Arial"/>
              </a:rPr>
              <a:t>3</a:t>
            </a:r>
            <a:r>
              <a:rPr sz="2400" b="1" spc="-4" dirty="0" smtClean="0">
                <a:latin typeface="Arial"/>
                <a:cs typeface="Arial"/>
              </a:rPr>
              <a:t>.</a:t>
            </a:r>
            <a:r>
              <a:rPr sz="2400" b="1" spc="0" dirty="0" smtClean="0"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  <a:p>
            <a:pPr marL="12700" marR="91">
              <a:lnSpc>
                <a:spcPct val="95825"/>
              </a:lnSpc>
              <a:spcBef>
                <a:spcPts val="701"/>
              </a:spcBef>
            </a:pPr>
            <a:r>
              <a:rPr sz="2400" b="1" spc="4" dirty="0" smtClean="0">
                <a:latin typeface="Arial"/>
                <a:cs typeface="Arial"/>
              </a:rPr>
              <a:t>3</a:t>
            </a:r>
            <a:r>
              <a:rPr sz="2400" b="1" spc="-4" dirty="0" smtClean="0">
                <a:latin typeface="Arial"/>
                <a:cs typeface="Arial"/>
              </a:rPr>
              <a:t>.</a:t>
            </a:r>
            <a:r>
              <a:rPr sz="2400" b="1" spc="0" dirty="0" smtClean="0">
                <a:latin typeface="Arial"/>
                <a:cs typeface="Arial"/>
              </a:rPr>
              <a:t>3</a:t>
            </a:r>
            <a:endParaRPr sz="2400">
              <a:latin typeface="Arial"/>
              <a:cs typeface="Arial"/>
            </a:endParaRPr>
          </a:p>
          <a:p>
            <a:pPr marL="12700" marR="91">
              <a:lnSpc>
                <a:spcPct val="95825"/>
              </a:lnSpc>
              <a:spcBef>
                <a:spcPts val="701"/>
              </a:spcBef>
            </a:pPr>
            <a:r>
              <a:rPr sz="2400" b="1" spc="4" dirty="0" smtClean="0">
                <a:latin typeface="Arial"/>
                <a:cs typeface="Arial"/>
              </a:rPr>
              <a:t>3</a:t>
            </a:r>
            <a:r>
              <a:rPr sz="2400" b="1" spc="-4" dirty="0" smtClean="0">
                <a:latin typeface="Arial"/>
                <a:cs typeface="Arial"/>
              </a:rPr>
              <a:t>.</a:t>
            </a:r>
            <a:r>
              <a:rPr sz="2400" b="1" spc="0" dirty="0" smtClean="0">
                <a:latin typeface="Arial"/>
                <a:cs typeface="Arial"/>
              </a:rPr>
              <a:t>4</a:t>
            </a:r>
            <a:endParaRPr sz="2400">
              <a:latin typeface="Arial"/>
              <a:cs typeface="Arial"/>
            </a:endParaRPr>
          </a:p>
          <a:p>
            <a:pPr marL="12700" marR="91">
              <a:lnSpc>
                <a:spcPct val="95825"/>
              </a:lnSpc>
              <a:spcBef>
                <a:spcPts val="701"/>
              </a:spcBef>
            </a:pPr>
            <a:r>
              <a:rPr sz="2400" b="1" spc="4" dirty="0" smtClean="0">
                <a:latin typeface="Arial"/>
                <a:cs typeface="Arial"/>
              </a:rPr>
              <a:t>3</a:t>
            </a:r>
            <a:r>
              <a:rPr sz="2400" b="1" spc="-4" dirty="0" smtClean="0">
                <a:latin typeface="Arial"/>
                <a:cs typeface="Arial"/>
              </a:rPr>
              <a:t>.</a:t>
            </a:r>
            <a:r>
              <a:rPr sz="2400" b="1" spc="0" dirty="0" smtClean="0">
                <a:latin typeface="Arial"/>
                <a:cs typeface="Arial"/>
              </a:rPr>
              <a:t>5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84076" y="879925"/>
            <a:ext cx="3736772" cy="20855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035" marR="39873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latin typeface="Arial"/>
                <a:cs typeface="Arial"/>
              </a:rPr>
              <a:t>P</a:t>
            </a:r>
            <a:r>
              <a:rPr sz="2400" b="1" spc="4" dirty="0" smtClean="0">
                <a:latin typeface="Arial"/>
                <a:cs typeface="Arial"/>
              </a:rPr>
              <a:t>e</a:t>
            </a:r>
            <a:r>
              <a:rPr sz="2400" b="1" spc="-4" dirty="0" smtClean="0">
                <a:latin typeface="Arial"/>
                <a:cs typeface="Arial"/>
              </a:rPr>
              <a:t>nd</a:t>
            </a:r>
            <a:r>
              <a:rPr sz="2400" b="1" spc="4" dirty="0" smtClean="0">
                <a:latin typeface="Arial"/>
                <a:cs typeface="Arial"/>
              </a:rPr>
              <a:t>a</a:t>
            </a:r>
            <a:r>
              <a:rPr sz="2400" b="1" spc="-4" dirty="0" smtClean="0">
                <a:latin typeface="Arial"/>
                <a:cs typeface="Arial"/>
              </a:rPr>
              <a:t>hulu</a:t>
            </a:r>
            <a:r>
              <a:rPr sz="2400" b="1" spc="4" dirty="0" smtClean="0">
                <a:latin typeface="Arial"/>
                <a:cs typeface="Arial"/>
              </a:rPr>
              <a:t>a</a:t>
            </a:r>
            <a:r>
              <a:rPr sz="2400" b="1" spc="0" dirty="0" smtClean="0">
                <a:latin typeface="Arial"/>
                <a:cs typeface="Arial"/>
              </a:rPr>
              <a:t>n</a:t>
            </a:r>
            <a:endParaRPr sz="2400" dirty="0">
              <a:latin typeface="Arial"/>
              <a:cs typeface="Arial"/>
            </a:endParaRPr>
          </a:p>
          <a:p>
            <a:pPr marL="12700" indent="121">
              <a:lnSpc>
                <a:spcPts val="3460"/>
              </a:lnSpc>
              <a:spcBef>
                <a:spcPts val="205"/>
              </a:spcBef>
            </a:pPr>
            <a:r>
              <a:rPr sz="2400" b="1" spc="-4" dirty="0" smtClean="0">
                <a:latin typeface="Arial"/>
                <a:cs typeface="Arial"/>
              </a:rPr>
              <a:t>Qu</a:t>
            </a:r>
            <a:r>
              <a:rPr sz="2400" b="1" spc="4" dirty="0" smtClean="0">
                <a:latin typeface="Arial"/>
                <a:cs typeface="Arial"/>
              </a:rPr>
              <a:t>a</a:t>
            </a:r>
            <a:r>
              <a:rPr sz="2400" b="1" spc="-4" dirty="0" smtClean="0">
                <a:latin typeface="Arial"/>
                <a:cs typeface="Arial"/>
              </a:rPr>
              <a:t>n</a:t>
            </a:r>
            <a:r>
              <a:rPr sz="2400" b="1" spc="0" dirty="0" smtClean="0">
                <a:latin typeface="Arial"/>
                <a:cs typeface="Arial"/>
              </a:rPr>
              <a:t>t</a:t>
            </a:r>
            <a:r>
              <a:rPr sz="2400" b="1" spc="-4" dirty="0" smtClean="0">
                <a:latin typeface="Arial"/>
                <a:cs typeface="Arial"/>
              </a:rPr>
              <a:t>i</a:t>
            </a:r>
            <a:r>
              <a:rPr sz="2400" b="1" spc="0" dirty="0" smtClean="0">
                <a:latin typeface="Arial"/>
                <a:cs typeface="Arial"/>
              </a:rPr>
              <a:t>ty </a:t>
            </a:r>
            <a:r>
              <a:rPr sz="2400" b="1" spc="-25" dirty="0" smtClean="0">
                <a:latin typeface="Arial"/>
                <a:cs typeface="Arial"/>
              </a:rPr>
              <a:t>T</a:t>
            </a:r>
            <a:r>
              <a:rPr sz="2400" b="1" spc="4" dirty="0" smtClean="0">
                <a:latin typeface="Arial"/>
                <a:cs typeface="Arial"/>
              </a:rPr>
              <a:t>ak</a:t>
            </a:r>
            <a:r>
              <a:rPr sz="2400" b="1" spc="0" dirty="0" smtClean="0">
                <a:latin typeface="Arial"/>
                <a:cs typeface="Arial"/>
              </a:rPr>
              <a:t>e</a:t>
            </a:r>
            <a:r>
              <a:rPr sz="2400" b="1" spc="19" dirty="0" smtClean="0">
                <a:latin typeface="Arial"/>
                <a:cs typeface="Arial"/>
              </a:rPr>
              <a:t> </a:t>
            </a:r>
            <a:r>
              <a:rPr sz="2400" b="1" spc="-4" dirty="0" smtClean="0">
                <a:latin typeface="Arial"/>
                <a:cs typeface="Arial"/>
              </a:rPr>
              <a:t>O</a:t>
            </a:r>
            <a:r>
              <a:rPr sz="2400" b="1" spc="0" dirty="0" smtClean="0">
                <a:latin typeface="Arial"/>
                <a:cs typeface="Arial"/>
              </a:rPr>
              <a:t>ff </a:t>
            </a:r>
            <a:r>
              <a:rPr sz="2400" b="1" spc="4" dirty="0" smtClean="0">
                <a:latin typeface="Arial"/>
                <a:cs typeface="Arial"/>
              </a:rPr>
              <a:t>Re</a:t>
            </a:r>
            <a:r>
              <a:rPr sz="2400" b="1" spc="-4" dirty="0" smtClean="0">
                <a:latin typeface="Arial"/>
                <a:cs typeface="Arial"/>
              </a:rPr>
              <a:t>n</a:t>
            </a:r>
            <a:r>
              <a:rPr sz="2400" b="1" spc="4" dirty="0" smtClean="0">
                <a:latin typeface="Arial"/>
                <a:cs typeface="Arial"/>
              </a:rPr>
              <a:t>ca</a:t>
            </a:r>
            <a:r>
              <a:rPr sz="2400" b="1" spc="-4" dirty="0" smtClean="0">
                <a:latin typeface="Arial"/>
                <a:cs typeface="Arial"/>
              </a:rPr>
              <a:t>n</a:t>
            </a:r>
            <a:r>
              <a:rPr sz="2400" b="1" spc="0" dirty="0" smtClean="0">
                <a:latin typeface="Arial"/>
                <a:cs typeface="Arial"/>
              </a:rPr>
              <a:t>a</a:t>
            </a:r>
            <a:r>
              <a:rPr sz="2400" b="1" spc="19" dirty="0" smtClean="0">
                <a:latin typeface="Arial"/>
                <a:cs typeface="Arial"/>
              </a:rPr>
              <a:t> </a:t>
            </a:r>
            <a:r>
              <a:rPr sz="2400" b="1" spc="-94" dirty="0" smtClean="0">
                <a:latin typeface="Arial"/>
                <a:cs typeface="Arial"/>
              </a:rPr>
              <a:t>A</a:t>
            </a:r>
            <a:r>
              <a:rPr sz="2400" b="1" spc="-4" dirty="0" smtClean="0">
                <a:latin typeface="Arial"/>
                <a:cs typeface="Arial"/>
              </a:rPr>
              <a:t>ngg</a:t>
            </a:r>
            <a:r>
              <a:rPr sz="2400" b="1" spc="4" dirty="0" smtClean="0">
                <a:latin typeface="Arial"/>
                <a:cs typeface="Arial"/>
              </a:rPr>
              <a:t>ara</a:t>
            </a:r>
            <a:r>
              <a:rPr sz="2400" b="1" spc="0" dirty="0" smtClean="0">
                <a:latin typeface="Arial"/>
                <a:cs typeface="Arial"/>
              </a:rPr>
              <a:t>n</a:t>
            </a:r>
            <a:r>
              <a:rPr sz="2400" b="1" spc="69" dirty="0" smtClean="0">
                <a:latin typeface="Arial"/>
                <a:cs typeface="Arial"/>
              </a:rPr>
              <a:t> </a:t>
            </a:r>
            <a:r>
              <a:rPr sz="2400" b="1" spc="4" dirty="0" smtClean="0">
                <a:latin typeface="Arial"/>
                <a:cs typeface="Arial"/>
              </a:rPr>
              <a:t>B</a:t>
            </a:r>
            <a:r>
              <a:rPr sz="2400" b="1" spc="-4" dirty="0" smtClean="0">
                <a:latin typeface="Arial"/>
                <a:cs typeface="Arial"/>
              </a:rPr>
              <a:t>i</a:t>
            </a:r>
            <a:r>
              <a:rPr sz="2400" b="1" spc="4" dirty="0" smtClean="0">
                <a:latin typeface="Arial"/>
                <a:cs typeface="Arial"/>
              </a:rPr>
              <a:t>a</a:t>
            </a:r>
            <a:r>
              <a:rPr sz="2400" b="1" spc="-34" dirty="0" smtClean="0">
                <a:latin typeface="Arial"/>
                <a:cs typeface="Arial"/>
              </a:rPr>
              <a:t>y</a:t>
            </a:r>
            <a:r>
              <a:rPr sz="2400" b="1" spc="0" dirty="0" smtClean="0">
                <a:latin typeface="Arial"/>
                <a:cs typeface="Arial"/>
              </a:rPr>
              <a:t>a </a:t>
            </a:r>
            <a:r>
              <a:rPr sz="2400" b="1" spc="4" dirty="0" smtClean="0">
                <a:latin typeface="Arial"/>
                <a:cs typeface="Arial"/>
              </a:rPr>
              <a:t>Ja</a:t>
            </a:r>
            <a:r>
              <a:rPr sz="2400" b="1" spc="-4" dirty="0" smtClean="0">
                <a:latin typeface="Arial"/>
                <a:cs typeface="Arial"/>
              </a:rPr>
              <a:t>d</a:t>
            </a:r>
            <a:r>
              <a:rPr sz="2400" b="1" spc="54" dirty="0" smtClean="0">
                <a:latin typeface="Arial"/>
                <a:cs typeface="Arial"/>
              </a:rPr>
              <a:t>w</a:t>
            </a:r>
            <a:r>
              <a:rPr sz="2400" b="1" spc="4" dirty="0" smtClean="0">
                <a:latin typeface="Arial"/>
                <a:cs typeface="Arial"/>
              </a:rPr>
              <a:t>a</a:t>
            </a:r>
            <a:r>
              <a:rPr sz="2400" b="1" spc="0" dirty="0" smtClean="0">
                <a:latin typeface="Arial"/>
                <a:cs typeface="Arial"/>
              </a:rPr>
              <a:t>l</a:t>
            </a:r>
            <a:r>
              <a:rPr sz="2400" b="1" spc="-69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P</a:t>
            </a:r>
            <a:r>
              <a:rPr sz="2400" b="1" spc="4" dirty="0" smtClean="0">
                <a:latin typeface="Arial"/>
                <a:cs typeface="Arial"/>
              </a:rPr>
              <a:t>e</a:t>
            </a:r>
            <a:r>
              <a:rPr sz="2400" b="1" spc="-4" dirty="0" smtClean="0">
                <a:latin typeface="Arial"/>
                <a:cs typeface="Arial"/>
              </a:rPr>
              <a:t>l</a:t>
            </a:r>
            <a:r>
              <a:rPr sz="2400" b="1" spc="4" dirty="0" smtClean="0">
                <a:latin typeface="Arial"/>
                <a:cs typeface="Arial"/>
              </a:rPr>
              <a:t>aksa</a:t>
            </a:r>
            <a:r>
              <a:rPr sz="2400" b="1" spc="-4" dirty="0" smtClean="0">
                <a:latin typeface="Arial"/>
                <a:cs typeface="Arial"/>
              </a:rPr>
              <a:t>n</a:t>
            </a:r>
            <a:r>
              <a:rPr sz="2400" b="1" spc="4" dirty="0" smtClean="0">
                <a:latin typeface="Arial"/>
                <a:cs typeface="Arial"/>
              </a:rPr>
              <a:t>aan Cas</a:t>
            </a:r>
            <a:r>
              <a:rPr sz="2400" b="1" spc="-4" dirty="0" smtClean="0">
                <a:latin typeface="Arial"/>
                <a:cs typeface="Arial"/>
              </a:rPr>
              <a:t>h</a:t>
            </a:r>
            <a:r>
              <a:rPr sz="2400" b="1" spc="0" dirty="0" smtClean="0">
                <a:latin typeface="Arial"/>
                <a:cs typeface="Arial"/>
              </a:rPr>
              <a:t>f</a:t>
            </a:r>
            <a:r>
              <a:rPr sz="2400" b="1" spc="-4" dirty="0" smtClean="0">
                <a:latin typeface="Arial"/>
                <a:cs typeface="Arial"/>
              </a:rPr>
              <a:t>lo</a:t>
            </a:r>
            <a:r>
              <a:rPr sz="2400" b="1" spc="0" dirty="0" smtClean="0">
                <a:latin typeface="Arial"/>
                <a:cs typeface="Arial"/>
              </a:rPr>
              <a:t>w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3511568"/>
            <a:ext cx="3052124" cy="12092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555"/>
              </a:lnSpc>
              <a:spcBef>
                <a:spcPts val="127"/>
              </a:spcBef>
            </a:pPr>
            <a:r>
              <a:rPr sz="2400" b="1" spc="25" dirty="0" smtClean="0">
                <a:latin typeface="Arial"/>
                <a:cs typeface="Arial"/>
              </a:rPr>
              <a:t>B</a:t>
            </a:r>
            <a:r>
              <a:rPr sz="2400" b="1" spc="-114" dirty="0" smtClean="0">
                <a:latin typeface="Arial"/>
                <a:cs typeface="Arial"/>
              </a:rPr>
              <a:t>A</a:t>
            </a:r>
            <a:r>
              <a:rPr sz="2400" b="1" spc="0" dirty="0" smtClean="0">
                <a:latin typeface="Arial"/>
                <a:cs typeface="Arial"/>
              </a:rPr>
              <a:t>B</a:t>
            </a:r>
            <a:r>
              <a:rPr sz="2400" b="1" spc="79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4 </a:t>
            </a:r>
            <a:r>
              <a:rPr sz="2400" b="1" spc="4" dirty="0" smtClean="0">
                <a:latin typeface="Arial"/>
                <a:cs typeface="Arial"/>
              </a:rPr>
              <a:t>K</a:t>
            </a:r>
            <a:r>
              <a:rPr sz="2400" b="1" spc="0" dirty="0" smtClean="0">
                <a:latin typeface="Arial"/>
                <a:cs typeface="Arial"/>
              </a:rPr>
              <a:t>ES</a:t>
            </a:r>
            <a:r>
              <a:rPr sz="2400" b="1" spc="-4" dirty="0" smtClean="0">
                <a:latin typeface="Arial"/>
                <a:cs typeface="Arial"/>
              </a:rPr>
              <a:t>I</a:t>
            </a:r>
            <a:r>
              <a:rPr sz="2400" b="1" spc="0" dirty="0" smtClean="0">
                <a:latin typeface="Arial"/>
                <a:cs typeface="Arial"/>
              </a:rPr>
              <a:t>MP</a:t>
            </a:r>
            <a:r>
              <a:rPr sz="2400" b="1" spc="4" dirty="0" smtClean="0">
                <a:latin typeface="Arial"/>
                <a:cs typeface="Arial"/>
              </a:rPr>
              <a:t>U</a:t>
            </a:r>
            <a:r>
              <a:rPr sz="2400" b="1" spc="14" dirty="0" smtClean="0">
                <a:latin typeface="Arial"/>
                <a:cs typeface="Arial"/>
              </a:rPr>
              <a:t>L</a:t>
            </a:r>
            <a:r>
              <a:rPr sz="2400" b="1" spc="-94" dirty="0" smtClean="0">
                <a:latin typeface="Arial"/>
                <a:cs typeface="Arial"/>
              </a:rPr>
              <a:t>A</a:t>
            </a:r>
            <a:r>
              <a:rPr sz="2400" b="1" spc="0" dirty="0" smtClean="0"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  <a:p>
            <a:pPr marL="355600" marR="22860">
              <a:lnSpc>
                <a:spcPct val="95825"/>
              </a:lnSpc>
              <a:spcBef>
                <a:spcPts val="573"/>
              </a:spcBef>
            </a:pPr>
            <a:r>
              <a:rPr sz="2400" b="1" spc="4" dirty="0" smtClean="0">
                <a:latin typeface="Arial"/>
                <a:cs typeface="Arial"/>
              </a:rPr>
              <a:t>4</a:t>
            </a:r>
            <a:r>
              <a:rPr sz="2400" b="1" spc="-4" dirty="0" smtClean="0">
                <a:latin typeface="Arial"/>
                <a:cs typeface="Arial"/>
              </a:rPr>
              <a:t>.</a:t>
            </a:r>
            <a:r>
              <a:rPr sz="2400" b="1" spc="0" dirty="0" smtClean="0">
                <a:latin typeface="Arial"/>
                <a:cs typeface="Arial"/>
              </a:rPr>
              <a:t>1</a:t>
            </a:r>
            <a:r>
              <a:rPr sz="2400" b="1" spc="-19" dirty="0" smtClean="0">
                <a:latin typeface="Arial"/>
                <a:cs typeface="Arial"/>
              </a:rPr>
              <a:t> </a:t>
            </a:r>
            <a:r>
              <a:rPr sz="2400" b="1" spc="4" dirty="0" smtClean="0">
                <a:latin typeface="Arial"/>
                <a:cs typeface="Arial"/>
              </a:rPr>
              <a:t>Kes</a:t>
            </a:r>
            <a:r>
              <a:rPr sz="2400" b="1" spc="-4" dirty="0" smtClean="0">
                <a:latin typeface="Arial"/>
                <a:cs typeface="Arial"/>
              </a:rPr>
              <a:t>i</a:t>
            </a:r>
            <a:r>
              <a:rPr sz="2400" b="1" spc="4" dirty="0" smtClean="0">
                <a:latin typeface="Arial"/>
                <a:cs typeface="Arial"/>
              </a:rPr>
              <a:t>m</a:t>
            </a:r>
            <a:r>
              <a:rPr sz="2400" b="1" spc="-4" dirty="0" smtClean="0">
                <a:latin typeface="Arial"/>
                <a:cs typeface="Arial"/>
              </a:rPr>
              <a:t>pul</a:t>
            </a:r>
            <a:r>
              <a:rPr sz="2400" b="1" spc="4" dirty="0" smtClean="0">
                <a:latin typeface="Arial"/>
                <a:cs typeface="Arial"/>
              </a:rPr>
              <a:t>am</a:t>
            </a:r>
            <a:endParaRPr sz="2400">
              <a:latin typeface="Arial"/>
              <a:cs typeface="Arial"/>
            </a:endParaRPr>
          </a:p>
          <a:p>
            <a:pPr marL="355600" marR="22860">
              <a:lnSpc>
                <a:spcPct val="95825"/>
              </a:lnSpc>
              <a:spcBef>
                <a:spcPts val="701"/>
              </a:spcBef>
            </a:pPr>
            <a:r>
              <a:rPr sz="2400" b="1" spc="4" dirty="0" smtClean="0">
                <a:latin typeface="Arial"/>
                <a:cs typeface="Arial"/>
              </a:rPr>
              <a:t>4</a:t>
            </a:r>
            <a:r>
              <a:rPr sz="2400" b="1" spc="-4" dirty="0" smtClean="0">
                <a:latin typeface="Arial"/>
                <a:cs typeface="Arial"/>
              </a:rPr>
              <a:t>.</a:t>
            </a:r>
            <a:r>
              <a:rPr sz="2400" b="1" spc="0" dirty="0" smtClean="0">
                <a:latin typeface="Arial"/>
                <a:cs typeface="Arial"/>
              </a:rPr>
              <a:t>2</a:t>
            </a:r>
            <a:r>
              <a:rPr sz="2400" b="1" spc="-19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S</a:t>
            </a:r>
            <a:r>
              <a:rPr sz="2400" b="1" spc="4" dirty="0" smtClean="0">
                <a:latin typeface="Arial"/>
                <a:cs typeface="Arial"/>
              </a:rPr>
              <a:t>aran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34719" y="3511568"/>
            <a:ext cx="720435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25" dirty="0" smtClean="0">
                <a:latin typeface="Arial"/>
                <a:cs typeface="Arial"/>
              </a:rPr>
              <a:t>D</a:t>
            </a:r>
            <a:r>
              <a:rPr sz="2400" b="1" spc="-114" dirty="0" smtClean="0">
                <a:latin typeface="Arial"/>
                <a:cs typeface="Arial"/>
              </a:rPr>
              <a:t>A</a:t>
            </a:r>
            <a:r>
              <a:rPr sz="2400" b="1" spc="0" dirty="0" smtClean="0"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78919" y="3511568"/>
            <a:ext cx="1147155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19" dirty="0" smtClean="0">
                <a:latin typeface="Arial"/>
                <a:cs typeface="Arial"/>
              </a:rPr>
              <a:t>S</a:t>
            </a:r>
            <a:r>
              <a:rPr sz="2400" b="1" spc="-94" dirty="0" smtClean="0">
                <a:latin typeface="Arial"/>
                <a:cs typeface="Arial"/>
              </a:rPr>
              <a:t>A</a:t>
            </a:r>
            <a:r>
              <a:rPr sz="2400" b="1" spc="25" dirty="0" smtClean="0">
                <a:latin typeface="Arial"/>
                <a:cs typeface="Arial"/>
              </a:rPr>
              <a:t>R</a:t>
            </a:r>
            <a:r>
              <a:rPr sz="2400" b="1" spc="-14" dirty="0" smtClean="0">
                <a:latin typeface="Arial"/>
                <a:cs typeface="Arial"/>
              </a:rPr>
              <a:t>A</a:t>
            </a:r>
            <a:r>
              <a:rPr sz="2400" b="1" spc="0" dirty="0" smtClean="0"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35940" y="5269349"/>
            <a:ext cx="2874365" cy="7669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25" dirty="0" smtClean="0">
                <a:latin typeface="Arial"/>
                <a:cs typeface="Arial"/>
              </a:rPr>
              <a:t>D</a:t>
            </a:r>
            <a:r>
              <a:rPr sz="2400" b="1" spc="-114" dirty="0" smtClean="0">
                <a:latin typeface="Arial"/>
                <a:cs typeface="Arial"/>
              </a:rPr>
              <a:t>A</a:t>
            </a:r>
            <a:r>
              <a:rPr sz="2400" b="1" spc="14" dirty="0" smtClean="0">
                <a:latin typeface="Arial"/>
                <a:cs typeface="Arial"/>
              </a:rPr>
              <a:t>F</a:t>
            </a:r>
            <a:r>
              <a:rPr sz="2400" b="1" spc="-4" dirty="0" smtClean="0">
                <a:latin typeface="Arial"/>
                <a:cs typeface="Arial"/>
              </a:rPr>
              <a:t>T</a:t>
            </a:r>
            <a:r>
              <a:rPr sz="2400" b="1" spc="-14" dirty="0" smtClean="0">
                <a:latin typeface="Arial"/>
                <a:cs typeface="Arial"/>
              </a:rPr>
              <a:t>A</a:t>
            </a:r>
            <a:r>
              <a:rPr sz="2400" b="1" spc="0" dirty="0" smtClean="0">
                <a:latin typeface="Arial"/>
                <a:cs typeface="Arial"/>
              </a:rPr>
              <a:t>R</a:t>
            </a:r>
            <a:r>
              <a:rPr sz="2400" b="1" spc="79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P</a:t>
            </a:r>
            <a:r>
              <a:rPr sz="2400" b="1" spc="4" dirty="0" smtClean="0">
                <a:latin typeface="Arial"/>
                <a:cs typeface="Arial"/>
              </a:rPr>
              <a:t>U</a:t>
            </a:r>
            <a:r>
              <a:rPr sz="2400" b="1" spc="0" dirty="0" smtClean="0">
                <a:latin typeface="Arial"/>
                <a:cs typeface="Arial"/>
              </a:rPr>
              <a:t>S</a:t>
            </a:r>
            <a:r>
              <a:rPr sz="2400" b="1" spc="-4" dirty="0" smtClean="0">
                <a:latin typeface="Arial"/>
                <a:cs typeface="Arial"/>
              </a:rPr>
              <a:t>T</a:t>
            </a:r>
            <a:r>
              <a:rPr sz="2400" b="1" spc="-75" dirty="0" smtClean="0">
                <a:latin typeface="Arial"/>
                <a:cs typeface="Arial"/>
              </a:rPr>
              <a:t>A</a:t>
            </a:r>
            <a:r>
              <a:rPr sz="2400" b="1" spc="25" dirty="0" smtClean="0">
                <a:latin typeface="Arial"/>
                <a:cs typeface="Arial"/>
              </a:rPr>
              <a:t>K</a:t>
            </a:r>
            <a:r>
              <a:rPr sz="2400" b="1" spc="0" dirty="0" smtClean="0"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  <a:p>
            <a:pPr marL="12700" marR="45720">
              <a:lnSpc>
                <a:spcPct val="95825"/>
              </a:lnSpc>
              <a:spcBef>
                <a:spcPts val="551"/>
              </a:spcBef>
            </a:pPr>
            <a:r>
              <a:rPr sz="2400" b="1" spc="14" dirty="0" smtClean="0">
                <a:latin typeface="Arial"/>
                <a:cs typeface="Arial"/>
              </a:rPr>
              <a:t>L</a:t>
            </a:r>
            <a:r>
              <a:rPr sz="2400" b="1" spc="-114" dirty="0" smtClean="0">
                <a:latin typeface="Arial"/>
                <a:cs typeface="Arial"/>
              </a:rPr>
              <a:t>A</a:t>
            </a:r>
            <a:r>
              <a:rPr sz="2400" b="1" spc="0" dirty="0" smtClean="0">
                <a:latin typeface="Arial"/>
                <a:cs typeface="Arial"/>
              </a:rPr>
              <a:t>MP</a:t>
            </a:r>
            <a:r>
              <a:rPr sz="2400" b="1" spc="-4" dirty="0" smtClean="0">
                <a:latin typeface="Arial"/>
                <a:cs typeface="Arial"/>
              </a:rPr>
              <a:t>I</a:t>
            </a:r>
            <a:r>
              <a:rPr sz="2400" b="1" spc="25" dirty="0" smtClean="0">
                <a:latin typeface="Arial"/>
                <a:cs typeface="Arial"/>
              </a:rPr>
              <a:t>R</a:t>
            </a:r>
            <a:r>
              <a:rPr sz="2400" b="1" spc="-14" dirty="0" smtClean="0">
                <a:latin typeface="Arial"/>
                <a:cs typeface="Arial"/>
              </a:rPr>
              <a:t>A</a:t>
            </a:r>
            <a:r>
              <a:rPr sz="2400" b="1" spc="0" dirty="0" smtClean="0"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346866" y="9158"/>
            <a:ext cx="2498760" cy="5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0"/>
              </a:lnSpc>
              <a:spcBef>
                <a:spcPts val="230"/>
              </a:spcBef>
            </a:pPr>
            <a:r>
              <a:rPr sz="4400" b="1" spc="-9" dirty="0" smtClean="0">
                <a:latin typeface="Arial"/>
                <a:cs typeface="Arial"/>
              </a:rPr>
              <a:t>F</a:t>
            </a:r>
            <a:r>
              <a:rPr sz="4400" b="1" spc="-4" dirty="0" smtClean="0">
                <a:latin typeface="Arial"/>
                <a:cs typeface="Arial"/>
              </a:rPr>
              <a:t>O</a:t>
            </a:r>
            <a:r>
              <a:rPr sz="4400" b="1" spc="4" dirty="0" smtClean="0">
                <a:latin typeface="Arial"/>
                <a:cs typeface="Arial"/>
              </a:rPr>
              <a:t>R</a:t>
            </a:r>
            <a:r>
              <a:rPr sz="4400" b="1" spc="-4" dirty="0" smtClean="0">
                <a:latin typeface="Arial"/>
                <a:cs typeface="Arial"/>
              </a:rPr>
              <a:t>M</a:t>
            </a:r>
            <a:r>
              <a:rPr sz="4400" b="1" spc="4" dirty="0" smtClean="0">
                <a:latin typeface="Arial"/>
                <a:cs typeface="Arial"/>
              </a:rPr>
              <a:t>AT</a:t>
            </a:r>
            <a:endParaRPr sz="4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889574" y="9158"/>
            <a:ext cx="2065187" cy="5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0"/>
              </a:lnSpc>
              <a:spcBef>
                <a:spcPts val="230"/>
              </a:spcBef>
            </a:pPr>
            <a:r>
              <a:rPr sz="4400" b="1" spc="-9" dirty="0" smtClean="0">
                <a:latin typeface="Arial"/>
                <a:cs typeface="Arial"/>
              </a:rPr>
              <a:t>T</a:t>
            </a:r>
            <a:r>
              <a:rPr sz="4400" b="1" spc="4" dirty="0" smtClean="0">
                <a:latin typeface="Arial"/>
                <a:cs typeface="Arial"/>
              </a:rPr>
              <a:t>U</a:t>
            </a:r>
            <a:r>
              <a:rPr sz="4400" b="1" spc="-4" dirty="0" smtClean="0">
                <a:latin typeface="Arial"/>
                <a:cs typeface="Arial"/>
              </a:rPr>
              <a:t>G</a:t>
            </a:r>
            <a:r>
              <a:rPr sz="4400" b="1" spc="4" dirty="0" smtClean="0">
                <a:latin typeface="Arial"/>
                <a:cs typeface="Arial"/>
              </a:rPr>
              <a:t>AS</a:t>
            </a:r>
            <a:endParaRPr sz="4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000329" y="9158"/>
            <a:ext cx="1879666" cy="5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0"/>
              </a:lnSpc>
              <a:spcBef>
                <a:spcPts val="230"/>
              </a:spcBef>
            </a:pPr>
            <a:r>
              <a:rPr sz="4400" b="1" spc="4" dirty="0" smtClean="0">
                <a:latin typeface="Arial"/>
                <a:cs typeface="Arial"/>
              </a:rPr>
              <a:t>AKH</a:t>
            </a:r>
            <a:r>
              <a:rPr sz="4400" b="1" spc="-4" dirty="0" smtClean="0">
                <a:latin typeface="Arial"/>
                <a:cs typeface="Arial"/>
              </a:rPr>
              <a:t>I</a:t>
            </a:r>
            <a:r>
              <a:rPr sz="4400" b="1" spc="0" dirty="0" smtClean="0">
                <a:latin typeface="Arial"/>
                <a:cs typeface="Arial"/>
              </a:rPr>
              <a:t>R</a:t>
            </a:r>
            <a:endParaRPr sz="4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35940" y="721335"/>
            <a:ext cx="299212" cy="1511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0"/>
              </a:lnSpc>
              <a:spcBef>
                <a:spcPts val="117"/>
              </a:spcBef>
            </a:pPr>
            <a:r>
              <a:rPr sz="2200" b="1" spc="-4" dirty="0" smtClean="0">
                <a:latin typeface="Arial"/>
                <a:cs typeface="Arial"/>
              </a:rPr>
              <a:t>1.</a:t>
            </a:r>
            <a:endParaRPr sz="2200">
              <a:latin typeface="Arial"/>
              <a:cs typeface="Arial"/>
            </a:endParaRPr>
          </a:p>
          <a:p>
            <a:pPr marL="12700" marR="41909">
              <a:lnSpc>
                <a:spcPct val="95825"/>
              </a:lnSpc>
              <a:spcBef>
                <a:spcPts val="512"/>
              </a:spcBef>
            </a:pPr>
            <a:r>
              <a:rPr sz="2200" spc="0" dirty="0" smtClean="0"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  <a:p>
            <a:pPr marL="12700" marR="41909">
              <a:lnSpc>
                <a:spcPct val="95825"/>
              </a:lnSpc>
              <a:spcBef>
                <a:spcPts val="650"/>
              </a:spcBef>
            </a:pPr>
            <a:r>
              <a:rPr sz="2200" spc="0" dirty="0" smtClean="0"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  <a:p>
            <a:pPr marL="12700" marR="41909">
              <a:lnSpc>
                <a:spcPct val="95825"/>
              </a:lnSpc>
              <a:spcBef>
                <a:spcPts val="630"/>
              </a:spcBef>
            </a:pPr>
            <a:r>
              <a:rPr sz="2200" spc="0" dirty="0" smtClean="0"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51560" y="721335"/>
            <a:ext cx="6964578" cy="19150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1909">
              <a:lnSpc>
                <a:spcPts val="2350"/>
              </a:lnSpc>
              <a:spcBef>
                <a:spcPts val="117"/>
              </a:spcBef>
            </a:pPr>
            <a:r>
              <a:rPr sz="2200" b="1" spc="-9" dirty="0" smtClean="0">
                <a:latin typeface="Arial"/>
                <a:cs typeface="Arial"/>
              </a:rPr>
              <a:t>B</a:t>
            </a:r>
            <a:r>
              <a:rPr sz="2200" b="1" spc="-4" dirty="0" smtClean="0">
                <a:latin typeface="Arial"/>
                <a:cs typeface="Arial"/>
              </a:rPr>
              <a:t>ag</a:t>
            </a:r>
            <a:r>
              <a:rPr sz="2200" b="1" spc="9" dirty="0" smtClean="0">
                <a:latin typeface="Arial"/>
                <a:cs typeface="Arial"/>
              </a:rPr>
              <a:t>i</a:t>
            </a:r>
            <a:r>
              <a:rPr sz="2200" b="1" spc="-4" dirty="0" smtClean="0">
                <a:latin typeface="Arial"/>
                <a:cs typeface="Arial"/>
              </a:rPr>
              <a:t>a</a:t>
            </a:r>
            <a:r>
              <a:rPr sz="2200" b="1" spc="0" dirty="0" smtClean="0">
                <a:latin typeface="Arial"/>
                <a:cs typeface="Arial"/>
              </a:rPr>
              <a:t>n</a:t>
            </a:r>
            <a:r>
              <a:rPr sz="2200" b="1" spc="4" dirty="0" smtClean="0">
                <a:latin typeface="Arial"/>
                <a:cs typeface="Arial"/>
              </a:rPr>
              <a:t> </a:t>
            </a:r>
            <a:r>
              <a:rPr sz="2200" b="1" spc="-4" dirty="0" smtClean="0">
                <a:latin typeface="Arial"/>
                <a:cs typeface="Arial"/>
              </a:rPr>
              <a:t>a</a:t>
            </a:r>
            <a:r>
              <a:rPr sz="2200" b="1" spc="50" dirty="0" smtClean="0">
                <a:latin typeface="Arial"/>
                <a:cs typeface="Arial"/>
              </a:rPr>
              <a:t>w</a:t>
            </a:r>
            <a:r>
              <a:rPr sz="2200" b="1" spc="-4" dirty="0" smtClean="0">
                <a:latin typeface="Arial"/>
                <a:cs typeface="Arial"/>
              </a:rPr>
              <a:t>a</a:t>
            </a:r>
            <a:r>
              <a:rPr sz="2200" b="1" spc="0" dirty="0" smtClean="0">
                <a:latin typeface="Arial"/>
                <a:cs typeface="Arial"/>
              </a:rPr>
              <a:t>l</a:t>
            </a:r>
            <a:endParaRPr sz="2200">
              <a:latin typeface="Arial"/>
              <a:cs typeface="Arial"/>
            </a:endParaRPr>
          </a:p>
          <a:p>
            <a:pPr marL="12700" marR="2475810">
              <a:lnSpc>
                <a:spcPts val="2529"/>
              </a:lnSpc>
              <a:spcBef>
                <a:spcPts val="512"/>
              </a:spcBef>
            </a:pPr>
            <a:r>
              <a:rPr sz="2200" spc="-4" dirty="0" smtClean="0">
                <a:latin typeface="Arial"/>
                <a:cs typeface="Arial"/>
              </a:rPr>
              <a:t>Bag</a:t>
            </a:r>
            <a:r>
              <a:rPr sz="2200" spc="-9" dirty="0" smtClean="0">
                <a:latin typeface="Arial"/>
                <a:cs typeface="Arial"/>
              </a:rPr>
              <a:t>i</a:t>
            </a:r>
            <a:r>
              <a:rPr sz="2200" spc="-4" dirty="0" smtClean="0">
                <a:latin typeface="Arial"/>
                <a:cs typeface="Arial"/>
              </a:rPr>
              <a:t>a</a:t>
            </a:r>
            <a:r>
              <a:rPr sz="2200" spc="0" dirty="0" smtClean="0">
                <a:latin typeface="Arial"/>
                <a:cs typeface="Arial"/>
              </a:rPr>
              <a:t>n</a:t>
            </a:r>
            <a:r>
              <a:rPr sz="2200" spc="9" dirty="0" smtClean="0">
                <a:latin typeface="Arial"/>
                <a:cs typeface="Arial"/>
              </a:rPr>
              <a:t> </a:t>
            </a:r>
            <a:r>
              <a:rPr sz="2200" spc="-4" dirty="0" smtClean="0">
                <a:latin typeface="Arial"/>
                <a:cs typeface="Arial"/>
              </a:rPr>
              <a:t>a</a:t>
            </a:r>
            <a:r>
              <a:rPr sz="2200" spc="-50" dirty="0" smtClean="0">
                <a:latin typeface="Arial"/>
                <a:cs typeface="Arial"/>
              </a:rPr>
              <a:t>w</a:t>
            </a:r>
            <a:r>
              <a:rPr sz="2200" spc="-4" dirty="0" smtClean="0">
                <a:latin typeface="Arial"/>
                <a:cs typeface="Arial"/>
              </a:rPr>
              <a:t>a</a:t>
            </a:r>
            <a:r>
              <a:rPr sz="2200" spc="0" dirty="0" smtClean="0">
                <a:latin typeface="Arial"/>
                <a:cs typeface="Arial"/>
              </a:rPr>
              <a:t>l</a:t>
            </a:r>
            <a:r>
              <a:rPr sz="2200" spc="59" dirty="0" smtClean="0">
                <a:latin typeface="Arial"/>
                <a:cs typeface="Arial"/>
              </a:rPr>
              <a:t> </a:t>
            </a:r>
            <a:r>
              <a:rPr sz="2200" spc="9" dirty="0" smtClean="0">
                <a:latin typeface="Arial"/>
                <a:cs typeface="Arial"/>
              </a:rPr>
              <a:t>t</a:t>
            </a:r>
            <a:r>
              <a:rPr sz="2200" spc="-4" dirty="0" smtClean="0">
                <a:latin typeface="Arial"/>
                <a:cs typeface="Arial"/>
              </a:rPr>
              <a:t>uga</a:t>
            </a:r>
            <a:r>
              <a:rPr sz="2200" spc="0" dirty="0" smtClean="0">
                <a:latin typeface="Arial"/>
                <a:cs typeface="Arial"/>
              </a:rPr>
              <a:t>s</a:t>
            </a:r>
            <a:r>
              <a:rPr sz="2200" spc="9" dirty="0" smtClean="0">
                <a:latin typeface="Arial"/>
                <a:cs typeface="Arial"/>
              </a:rPr>
              <a:t> </a:t>
            </a:r>
            <a:r>
              <a:rPr sz="2200" spc="-4" dirty="0" smtClean="0">
                <a:latin typeface="Arial"/>
                <a:cs typeface="Arial"/>
              </a:rPr>
              <a:t>a</a:t>
            </a:r>
            <a:r>
              <a:rPr sz="2200" spc="0" dirty="0" smtClean="0">
                <a:latin typeface="Arial"/>
                <a:cs typeface="Arial"/>
              </a:rPr>
              <a:t>k</a:t>
            </a:r>
            <a:r>
              <a:rPr sz="2200" spc="-4" dirty="0" smtClean="0">
                <a:latin typeface="Arial"/>
                <a:cs typeface="Arial"/>
              </a:rPr>
              <a:t>h</a:t>
            </a:r>
            <a:r>
              <a:rPr sz="2200" spc="-9" dirty="0" smtClean="0">
                <a:latin typeface="Arial"/>
                <a:cs typeface="Arial"/>
              </a:rPr>
              <a:t>i</a:t>
            </a:r>
            <a:r>
              <a:rPr sz="2200" spc="0" dirty="0" smtClean="0">
                <a:latin typeface="Arial"/>
                <a:cs typeface="Arial"/>
              </a:rPr>
              <a:t>r</a:t>
            </a:r>
            <a:r>
              <a:rPr sz="2200" spc="19" dirty="0" smtClean="0">
                <a:latin typeface="Arial"/>
                <a:cs typeface="Arial"/>
              </a:rPr>
              <a:t> </a:t>
            </a:r>
            <a:r>
              <a:rPr sz="2200" spc="9" dirty="0" smtClean="0">
                <a:latin typeface="Arial"/>
                <a:cs typeface="Arial"/>
              </a:rPr>
              <a:t>t</a:t>
            </a:r>
            <a:r>
              <a:rPr sz="2200" spc="-4" dirty="0" smtClean="0">
                <a:latin typeface="Arial"/>
                <a:cs typeface="Arial"/>
              </a:rPr>
              <a:t>e</a:t>
            </a:r>
            <a:r>
              <a:rPr sz="2200" spc="4" dirty="0" smtClean="0">
                <a:latin typeface="Arial"/>
                <a:cs typeface="Arial"/>
              </a:rPr>
              <a:t>r</a:t>
            </a:r>
            <a:r>
              <a:rPr sz="2200" spc="-4" dirty="0" smtClean="0">
                <a:latin typeface="Arial"/>
                <a:cs typeface="Arial"/>
              </a:rPr>
              <a:t>d</a:t>
            </a:r>
            <a:r>
              <a:rPr sz="2200" spc="-9" dirty="0" smtClean="0">
                <a:latin typeface="Arial"/>
                <a:cs typeface="Arial"/>
              </a:rPr>
              <a:t>i</a:t>
            </a:r>
            <a:r>
              <a:rPr sz="2200" spc="4" dirty="0" smtClean="0">
                <a:latin typeface="Arial"/>
                <a:cs typeface="Arial"/>
              </a:rPr>
              <a:t>r</a:t>
            </a:r>
            <a:r>
              <a:rPr sz="2200" spc="0" dirty="0" smtClean="0">
                <a:latin typeface="Arial"/>
                <a:cs typeface="Arial"/>
              </a:rPr>
              <a:t>i</a:t>
            </a:r>
            <a:r>
              <a:rPr sz="2200" spc="19" dirty="0" smtClean="0">
                <a:latin typeface="Arial"/>
                <a:cs typeface="Arial"/>
              </a:rPr>
              <a:t> </a:t>
            </a:r>
            <a:r>
              <a:rPr sz="2200" spc="-4" dirty="0" smtClean="0">
                <a:latin typeface="Arial"/>
                <a:cs typeface="Arial"/>
              </a:rPr>
              <a:t>a</a:t>
            </a:r>
            <a:r>
              <a:rPr sz="2200" spc="9" dirty="0" smtClean="0">
                <a:latin typeface="Arial"/>
                <a:cs typeface="Arial"/>
              </a:rPr>
              <a:t>t</a:t>
            </a:r>
            <a:r>
              <a:rPr sz="2200" spc="-4" dirty="0" smtClean="0">
                <a:latin typeface="Arial"/>
                <a:cs typeface="Arial"/>
              </a:rPr>
              <a:t>a</a:t>
            </a:r>
            <a:r>
              <a:rPr sz="2200" spc="0" dirty="0" smtClean="0">
                <a:latin typeface="Arial"/>
                <a:cs typeface="Arial"/>
              </a:rPr>
              <a:t>s: </a:t>
            </a:r>
            <a:endParaRPr sz="2200">
              <a:latin typeface="Arial"/>
              <a:cs typeface="Arial"/>
            </a:endParaRPr>
          </a:p>
          <a:p>
            <a:pPr marL="12700" marR="2475810">
              <a:lnSpc>
                <a:spcPts val="2529"/>
              </a:lnSpc>
              <a:spcBef>
                <a:spcPts val="650"/>
              </a:spcBef>
            </a:pPr>
            <a:r>
              <a:rPr sz="2200" spc="-9" dirty="0" smtClean="0">
                <a:latin typeface="Arial"/>
                <a:cs typeface="Arial"/>
              </a:rPr>
              <a:t>H</a:t>
            </a:r>
            <a:r>
              <a:rPr sz="2200" spc="-4" dirty="0" smtClean="0">
                <a:latin typeface="Arial"/>
                <a:cs typeface="Arial"/>
              </a:rPr>
              <a:t>a</a:t>
            </a:r>
            <a:r>
              <a:rPr sz="2200" spc="-9" dirty="0" smtClean="0">
                <a:latin typeface="Arial"/>
                <a:cs typeface="Arial"/>
              </a:rPr>
              <a:t>l</a:t>
            </a:r>
            <a:r>
              <a:rPr sz="2200" spc="-4" dirty="0" smtClean="0">
                <a:latin typeface="Arial"/>
                <a:cs typeface="Arial"/>
              </a:rPr>
              <a:t>a</a:t>
            </a:r>
            <a:r>
              <a:rPr sz="2200" spc="4" dirty="0" smtClean="0">
                <a:latin typeface="Arial"/>
                <a:cs typeface="Arial"/>
              </a:rPr>
              <a:t>m</a:t>
            </a:r>
            <a:r>
              <a:rPr sz="2200" spc="-4" dirty="0" smtClean="0">
                <a:latin typeface="Arial"/>
                <a:cs typeface="Arial"/>
              </a:rPr>
              <a:t>a</a:t>
            </a:r>
            <a:r>
              <a:rPr sz="2200" spc="0" dirty="0" smtClean="0">
                <a:latin typeface="Arial"/>
                <a:cs typeface="Arial"/>
              </a:rPr>
              <a:t>n</a:t>
            </a:r>
            <a:r>
              <a:rPr sz="2200" spc="4" dirty="0" smtClean="0">
                <a:latin typeface="Arial"/>
                <a:cs typeface="Arial"/>
              </a:rPr>
              <a:t> </a:t>
            </a:r>
            <a:r>
              <a:rPr sz="2200" spc="-4" dirty="0" smtClean="0">
                <a:latin typeface="Arial"/>
                <a:cs typeface="Arial"/>
              </a:rPr>
              <a:t>Sa</a:t>
            </a:r>
            <a:r>
              <a:rPr sz="2200" spc="4" dirty="0" smtClean="0">
                <a:latin typeface="Arial"/>
                <a:cs typeface="Arial"/>
              </a:rPr>
              <a:t>m</a:t>
            </a:r>
            <a:r>
              <a:rPr sz="2200" spc="-4" dirty="0" smtClean="0">
                <a:latin typeface="Arial"/>
                <a:cs typeface="Arial"/>
              </a:rPr>
              <a:t>pul</a:t>
            </a:r>
            <a:endParaRPr sz="2200">
              <a:latin typeface="Arial"/>
              <a:cs typeface="Arial"/>
            </a:endParaRPr>
          </a:p>
          <a:p>
            <a:pPr marL="12700" marR="41909">
              <a:lnSpc>
                <a:spcPts val="2530"/>
              </a:lnSpc>
              <a:spcBef>
                <a:spcPts val="776"/>
              </a:spcBef>
            </a:pPr>
            <a:r>
              <a:rPr sz="3300" spc="-9" baseline="-1317" dirty="0" smtClean="0">
                <a:latin typeface="Arial"/>
                <a:cs typeface="Arial"/>
              </a:rPr>
              <a:t>H</a:t>
            </a:r>
            <a:r>
              <a:rPr sz="3300" spc="-4" baseline="-1317" dirty="0" smtClean="0">
                <a:latin typeface="Arial"/>
                <a:cs typeface="Arial"/>
              </a:rPr>
              <a:t>a</a:t>
            </a:r>
            <a:r>
              <a:rPr sz="3300" spc="-9" baseline="-1317" dirty="0" smtClean="0">
                <a:latin typeface="Arial"/>
                <a:cs typeface="Arial"/>
              </a:rPr>
              <a:t>l</a:t>
            </a:r>
            <a:r>
              <a:rPr sz="3300" spc="-4" baseline="-1317" dirty="0" smtClean="0">
                <a:latin typeface="Arial"/>
                <a:cs typeface="Arial"/>
              </a:rPr>
              <a:t>a</a:t>
            </a:r>
            <a:r>
              <a:rPr sz="3300" spc="4" baseline="-1317" dirty="0" smtClean="0">
                <a:latin typeface="Arial"/>
                <a:cs typeface="Arial"/>
              </a:rPr>
              <a:t>m</a:t>
            </a:r>
            <a:r>
              <a:rPr sz="3300" spc="-4" baseline="-1317" dirty="0" smtClean="0">
                <a:latin typeface="Arial"/>
                <a:cs typeface="Arial"/>
              </a:rPr>
              <a:t>a</a:t>
            </a:r>
            <a:r>
              <a:rPr sz="3300" spc="0" baseline="-1317" dirty="0" smtClean="0">
                <a:latin typeface="Arial"/>
                <a:cs typeface="Arial"/>
              </a:rPr>
              <a:t>n</a:t>
            </a:r>
            <a:r>
              <a:rPr sz="3300" spc="4" baseline="-1317" dirty="0" smtClean="0">
                <a:latin typeface="Arial"/>
                <a:cs typeface="Arial"/>
              </a:rPr>
              <a:t> </a:t>
            </a:r>
            <a:r>
              <a:rPr sz="3300" spc="0" baseline="-1317" dirty="0" smtClean="0">
                <a:latin typeface="Arial"/>
                <a:cs typeface="Arial"/>
              </a:rPr>
              <a:t>J</a:t>
            </a:r>
            <a:r>
              <a:rPr sz="3300" spc="-4" baseline="-1317" dirty="0" smtClean="0">
                <a:latin typeface="Arial"/>
                <a:cs typeface="Arial"/>
              </a:rPr>
              <a:t>udul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522"/>
              </a:spcBef>
            </a:pPr>
            <a:r>
              <a:rPr sz="2200" spc="-9" dirty="0" smtClean="0">
                <a:latin typeface="Arial"/>
                <a:cs typeface="Arial"/>
              </a:rPr>
              <a:t>C</a:t>
            </a:r>
            <a:r>
              <a:rPr sz="2200" spc="-4" dirty="0" smtClean="0">
                <a:latin typeface="Arial"/>
                <a:cs typeface="Arial"/>
              </a:rPr>
              <a:t>on</a:t>
            </a:r>
            <a:r>
              <a:rPr sz="2200" spc="9" dirty="0" smtClean="0">
                <a:latin typeface="Arial"/>
                <a:cs typeface="Arial"/>
              </a:rPr>
              <a:t>t</a:t>
            </a:r>
            <a:r>
              <a:rPr sz="2200" spc="-4" dirty="0" smtClean="0">
                <a:latin typeface="Arial"/>
                <a:cs typeface="Arial"/>
              </a:rPr>
              <a:t>o</a:t>
            </a:r>
            <a:r>
              <a:rPr sz="2200" spc="0" dirty="0" smtClean="0">
                <a:latin typeface="Arial"/>
                <a:cs typeface="Arial"/>
              </a:rPr>
              <a:t>h</a:t>
            </a:r>
            <a:r>
              <a:rPr sz="2200" spc="9" dirty="0" smtClean="0">
                <a:latin typeface="Arial"/>
                <a:cs typeface="Arial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J</a:t>
            </a:r>
            <a:r>
              <a:rPr sz="2200" spc="-4" dirty="0" smtClean="0">
                <a:latin typeface="Arial"/>
                <a:cs typeface="Arial"/>
              </a:rPr>
              <a:t>udu</a:t>
            </a:r>
            <a:r>
              <a:rPr sz="2200" spc="0" dirty="0" smtClean="0">
                <a:latin typeface="Arial"/>
                <a:cs typeface="Arial"/>
              </a:rPr>
              <a:t>l :</a:t>
            </a:r>
            <a:r>
              <a:rPr sz="2200" spc="19" dirty="0" smtClean="0">
                <a:latin typeface="Arial"/>
                <a:cs typeface="Arial"/>
              </a:rPr>
              <a:t> </a:t>
            </a:r>
            <a:r>
              <a:rPr sz="2200" spc="9" dirty="0" smtClean="0">
                <a:latin typeface="Arial"/>
                <a:cs typeface="Arial"/>
              </a:rPr>
              <a:t>“</a:t>
            </a:r>
            <a:r>
              <a:rPr sz="2200" b="1" spc="-50" dirty="0" smtClean="0">
                <a:latin typeface="Arial"/>
                <a:cs typeface="Arial"/>
              </a:rPr>
              <a:t>A</a:t>
            </a:r>
            <a:r>
              <a:rPr sz="2200" b="1" spc="-4" dirty="0" smtClean="0">
                <a:latin typeface="Arial"/>
                <a:cs typeface="Arial"/>
              </a:rPr>
              <a:t>na</a:t>
            </a:r>
            <a:r>
              <a:rPr sz="2200" b="1" spc="9" dirty="0" smtClean="0">
                <a:latin typeface="Arial"/>
                <a:cs typeface="Arial"/>
              </a:rPr>
              <a:t>li</a:t>
            </a:r>
            <a:r>
              <a:rPr sz="2200" b="1" spc="-4" dirty="0" smtClean="0">
                <a:latin typeface="Arial"/>
                <a:cs typeface="Arial"/>
              </a:rPr>
              <a:t>s</a:t>
            </a:r>
            <a:r>
              <a:rPr sz="2200" b="1" spc="0" dirty="0" smtClean="0">
                <a:latin typeface="Arial"/>
                <a:cs typeface="Arial"/>
              </a:rPr>
              <a:t>a</a:t>
            </a:r>
            <a:r>
              <a:rPr sz="2200" b="1" spc="49" dirty="0" smtClean="0">
                <a:latin typeface="Arial"/>
                <a:cs typeface="Arial"/>
              </a:rPr>
              <a:t> </a:t>
            </a:r>
            <a:r>
              <a:rPr sz="2200" b="1" spc="-4" dirty="0" smtClean="0">
                <a:latin typeface="Arial"/>
                <a:cs typeface="Arial"/>
              </a:rPr>
              <a:t>Pe</a:t>
            </a:r>
            <a:r>
              <a:rPr sz="2200" b="1" spc="4" dirty="0" smtClean="0">
                <a:latin typeface="Arial"/>
                <a:cs typeface="Arial"/>
              </a:rPr>
              <a:t>r</a:t>
            </a:r>
            <a:r>
              <a:rPr sz="2200" b="1" spc="-4" dirty="0" smtClean="0">
                <a:latin typeface="Arial"/>
                <a:cs typeface="Arial"/>
              </a:rPr>
              <a:t>h</a:t>
            </a:r>
            <a:r>
              <a:rPr sz="2200" b="1" spc="9" dirty="0" smtClean="0">
                <a:latin typeface="Arial"/>
                <a:cs typeface="Arial"/>
              </a:rPr>
              <a:t>i</a:t>
            </a:r>
            <a:r>
              <a:rPr sz="2200" b="1" spc="4" dirty="0" smtClean="0">
                <a:latin typeface="Arial"/>
                <a:cs typeface="Arial"/>
              </a:rPr>
              <a:t>t</a:t>
            </a:r>
            <a:r>
              <a:rPr sz="2200" b="1" spc="-4" dirty="0" smtClean="0">
                <a:latin typeface="Arial"/>
                <a:cs typeface="Arial"/>
              </a:rPr>
              <a:t>unga</a:t>
            </a:r>
            <a:r>
              <a:rPr sz="2200" b="1" spc="0" dirty="0" smtClean="0">
                <a:latin typeface="Arial"/>
                <a:cs typeface="Arial"/>
              </a:rPr>
              <a:t>n</a:t>
            </a:r>
            <a:r>
              <a:rPr sz="2200" b="1" spc="44" dirty="0" smtClean="0">
                <a:latin typeface="Arial"/>
                <a:cs typeface="Arial"/>
              </a:rPr>
              <a:t> </a:t>
            </a:r>
            <a:r>
              <a:rPr sz="2200" b="1" spc="-9" dirty="0" smtClean="0">
                <a:latin typeface="Arial"/>
                <a:cs typeface="Arial"/>
              </a:rPr>
              <a:t>B</a:t>
            </a:r>
            <a:r>
              <a:rPr sz="2200" b="1" spc="9" dirty="0" smtClean="0">
                <a:latin typeface="Arial"/>
                <a:cs typeface="Arial"/>
              </a:rPr>
              <a:t>i</a:t>
            </a:r>
            <a:r>
              <a:rPr sz="2200" b="1" spc="-4" dirty="0" smtClean="0">
                <a:latin typeface="Arial"/>
                <a:cs typeface="Arial"/>
              </a:rPr>
              <a:t>a</a:t>
            </a:r>
            <a:r>
              <a:rPr sz="2200" b="1" spc="-44" dirty="0" smtClean="0">
                <a:latin typeface="Arial"/>
                <a:cs typeface="Arial"/>
              </a:rPr>
              <a:t>y</a:t>
            </a:r>
            <a:r>
              <a:rPr sz="2200" b="1" spc="0" dirty="0" smtClean="0">
                <a:latin typeface="Arial"/>
                <a:cs typeface="Arial"/>
              </a:rPr>
              <a:t>a</a:t>
            </a:r>
            <a:r>
              <a:rPr sz="2200" b="1" spc="49" dirty="0" smtClean="0">
                <a:latin typeface="Arial"/>
                <a:cs typeface="Arial"/>
              </a:rPr>
              <a:t> </a:t>
            </a:r>
            <a:r>
              <a:rPr sz="2200" b="1" spc="-4" dirty="0" smtClean="0">
                <a:latin typeface="Arial"/>
                <a:cs typeface="Arial"/>
              </a:rPr>
              <a:t>Peke</a:t>
            </a:r>
            <a:r>
              <a:rPr sz="2200" b="1" spc="4" dirty="0" smtClean="0">
                <a:latin typeface="Arial"/>
                <a:cs typeface="Arial"/>
              </a:rPr>
              <a:t>r</a:t>
            </a:r>
            <a:r>
              <a:rPr sz="2200" b="1" spc="9" dirty="0" smtClean="0">
                <a:latin typeface="Arial"/>
                <a:cs typeface="Arial"/>
              </a:rPr>
              <a:t>j</a:t>
            </a:r>
            <a:r>
              <a:rPr sz="2200" b="1" spc="-4" dirty="0" smtClean="0">
                <a:latin typeface="Arial"/>
                <a:cs typeface="Arial"/>
              </a:rPr>
              <a:t>aan</a:t>
            </a:r>
            <a:endParaRPr sz="2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51560" y="2666848"/>
            <a:ext cx="4572970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0"/>
              </a:lnSpc>
              <a:spcBef>
                <a:spcPts val="117"/>
              </a:spcBef>
            </a:pPr>
            <a:r>
              <a:rPr sz="2200" spc="4" dirty="0" smtClean="0">
                <a:latin typeface="Arial"/>
                <a:cs typeface="Arial"/>
              </a:rPr>
              <a:t>(</a:t>
            </a:r>
            <a:r>
              <a:rPr sz="2200" spc="0" dirty="0" smtClean="0">
                <a:latin typeface="Arial"/>
                <a:cs typeface="Arial"/>
              </a:rPr>
              <a:t>s</a:t>
            </a:r>
            <a:r>
              <a:rPr sz="2200" spc="9" dirty="0" smtClean="0">
                <a:latin typeface="Arial"/>
                <a:cs typeface="Arial"/>
              </a:rPr>
              <a:t>t</a:t>
            </a:r>
            <a:r>
              <a:rPr sz="2200" spc="4" dirty="0" smtClean="0">
                <a:latin typeface="Arial"/>
                <a:cs typeface="Arial"/>
              </a:rPr>
              <a:t>r</a:t>
            </a:r>
            <a:r>
              <a:rPr sz="2200" spc="-4" dirty="0" smtClean="0">
                <a:latin typeface="Arial"/>
                <a:cs typeface="Arial"/>
              </a:rPr>
              <a:t>u</a:t>
            </a:r>
            <a:r>
              <a:rPr sz="2200" spc="0" dirty="0" smtClean="0">
                <a:latin typeface="Arial"/>
                <a:cs typeface="Arial"/>
              </a:rPr>
              <a:t>k</a:t>
            </a:r>
            <a:r>
              <a:rPr sz="2200" spc="9" dirty="0" smtClean="0">
                <a:latin typeface="Arial"/>
                <a:cs typeface="Arial"/>
              </a:rPr>
              <a:t>t</a:t>
            </a:r>
            <a:r>
              <a:rPr sz="2200" spc="-4" dirty="0" smtClean="0">
                <a:latin typeface="Arial"/>
                <a:cs typeface="Arial"/>
              </a:rPr>
              <a:t>u</a:t>
            </a:r>
            <a:r>
              <a:rPr sz="2200" spc="0" dirty="0" smtClean="0">
                <a:latin typeface="Arial"/>
                <a:cs typeface="Arial"/>
              </a:rPr>
              <a:t>r</a:t>
            </a:r>
            <a:r>
              <a:rPr sz="2200" spc="-19" dirty="0" smtClean="0">
                <a:latin typeface="Arial"/>
                <a:cs typeface="Arial"/>
              </a:rPr>
              <a:t> </a:t>
            </a:r>
            <a:r>
              <a:rPr sz="2200" spc="-4" dirty="0" smtClean="0">
                <a:latin typeface="Arial"/>
                <a:cs typeface="Arial"/>
              </a:rPr>
              <a:t>a</a:t>
            </a:r>
            <a:r>
              <a:rPr sz="2200" spc="9" dirty="0" smtClean="0">
                <a:latin typeface="Arial"/>
                <a:cs typeface="Arial"/>
              </a:rPr>
              <a:t>t</a:t>
            </a:r>
            <a:r>
              <a:rPr sz="2200" spc="-4" dirty="0" smtClean="0">
                <a:latin typeface="Arial"/>
                <a:cs typeface="Arial"/>
              </a:rPr>
              <a:t>a</a:t>
            </a:r>
            <a:r>
              <a:rPr sz="2200" spc="0" dirty="0" smtClean="0">
                <a:latin typeface="Arial"/>
                <a:cs typeface="Arial"/>
              </a:rPr>
              <a:t>s</a:t>
            </a:r>
            <a:r>
              <a:rPr sz="2200" spc="9" dirty="0" smtClean="0">
                <a:latin typeface="Arial"/>
                <a:cs typeface="Arial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/ </a:t>
            </a:r>
            <a:r>
              <a:rPr sz="2200" spc="-4" dirty="0" smtClean="0">
                <a:latin typeface="Arial"/>
                <a:cs typeface="Arial"/>
              </a:rPr>
              <a:t>a</a:t>
            </a:r>
            <a:r>
              <a:rPr sz="2200" spc="4" dirty="0" smtClean="0">
                <a:latin typeface="Arial"/>
                <a:cs typeface="Arial"/>
              </a:rPr>
              <a:t>r</a:t>
            </a:r>
            <a:r>
              <a:rPr sz="2200" spc="0" dirty="0" smtClean="0">
                <a:latin typeface="Arial"/>
                <a:cs typeface="Arial"/>
              </a:rPr>
              <a:t>s</a:t>
            </a:r>
            <a:r>
              <a:rPr sz="2200" spc="-9" dirty="0" smtClean="0">
                <a:latin typeface="Arial"/>
                <a:cs typeface="Arial"/>
              </a:rPr>
              <a:t>i</a:t>
            </a:r>
            <a:r>
              <a:rPr sz="2200" spc="9" dirty="0" smtClean="0">
                <a:latin typeface="Arial"/>
                <a:cs typeface="Arial"/>
              </a:rPr>
              <a:t>t</a:t>
            </a:r>
            <a:r>
              <a:rPr sz="2200" spc="-4" dirty="0" smtClean="0">
                <a:latin typeface="Arial"/>
                <a:cs typeface="Arial"/>
              </a:rPr>
              <a:t>e</a:t>
            </a:r>
            <a:r>
              <a:rPr sz="2200" spc="0" dirty="0" smtClean="0">
                <a:latin typeface="Arial"/>
                <a:cs typeface="Arial"/>
              </a:rPr>
              <a:t>k</a:t>
            </a:r>
            <a:r>
              <a:rPr sz="2200" spc="9" dirty="0" smtClean="0">
                <a:latin typeface="Arial"/>
                <a:cs typeface="Arial"/>
              </a:rPr>
              <a:t>t</a:t>
            </a:r>
            <a:r>
              <a:rPr sz="2200" spc="-4" dirty="0" smtClean="0">
                <a:latin typeface="Arial"/>
                <a:cs typeface="Arial"/>
              </a:rPr>
              <a:t>u</a:t>
            </a:r>
            <a:r>
              <a:rPr sz="2200" spc="0" dirty="0" smtClean="0">
                <a:latin typeface="Arial"/>
                <a:cs typeface="Arial"/>
              </a:rPr>
              <a:t>r</a:t>
            </a:r>
            <a:r>
              <a:rPr sz="2200" spc="19" dirty="0" smtClean="0">
                <a:latin typeface="Arial"/>
                <a:cs typeface="Arial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/ </a:t>
            </a:r>
            <a:r>
              <a:rPr sz="2200" spc="-14" dirty="0" smtClean="0">
                <a:latin typeface="Arial"/>
                <a:cs typeface="Arial"/>
              </a:rPr>
              <a:t>M</a:t>
            </a:r>
            <a:r>
              <a:rPr sz="2200" spc="-4" dirty="0" smtClean="0">
                <a:latin typeface="Arial"/>
                <a:cs typeface="Arial"/>
              </a:rPr>
              <a:t>E</a:t>
            </a:r>
            <a:r>
              <a:rPr sz="2200" spc="0" dirty="0" smtClean="0">
                <a:latin typeface="Arial"/>
                <a:cs typeface="Arial"/>
              </a:rPr>
              <a:t>)</a:t>
            </a:r>
            <a:r>
              <a:rPr sz="2200" spc="39" dirty="0" smtClean="0">
                <a:latin typeface="Arial"/>
                <a:cs typeface="Arial"/>
              </a:rPr>
              <a:t> </a:t>
            </a:r>
            <a:r>
              <a:rPr sz="2200" b="1" spc="-4" dirty="0" smtClean="0">
                <a:latin typeface="Arial"/>
                <a:cs typeface="Arial"/>
              </a:rPr>
              <a:t>Pada</a:t>
            </a:r>
            <a:endParaRPr sz="2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36011" y="2666848"/>
            <a:ext cx="992263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0"/>
              </a:lnSpc>
              <a:spcBef>
                <a:spcPts val="117"/>
              </a:spcBef>
            </a:pPr>
            <a:r>
              <a:rPr sz="2200" b="1" spc="-4" dirty="0" smtClean="0">
                <a:latin typeface="Arial"/>
                <a:cs typeface="Arial"/>
              </a:rPr>
              <a:t>P</a:t>
            </a:r>
            <a:r>
              <a:rPr sz="2200" b="1" spc="4" dirty="0" smtClean="0">
                <a:latin typeface="Arial"/>
                <a:cs typeface="Arial"/>
              </a:rPr>
              <a:t>r</a:t>
            </a:r>
            <a:r>
              <a:rPr sz="2200" b="1" spc="-4" dirty="0" smtClean="0">
                <a:latin typeface="Arial"/>
                <a:cs typeface="Arial"/>
              </a:rPr>
              <a:t>o</a:t>
            </a:r>
            <a:r>
              <a:rPr sz="2200" b="1" spc="-44" dirty="0" smtClean="0">
                <a:latin typeface="Arial"/>
                <a:cs typeface="Arial"/>
              </a:rPr>
              <a:t>y</a:t>
            </a:r>
            <a:r>
              <a:rPr sz="2200" b="1" spc="-4" dirty="0" smtClean="0">
                <a:latin typeface="Arial"/>
                <a:cs typeface="Arial"/>
              </a:rPr>
              <a:t>e</a:t>
            </a:r>
            <a:r>
              <a:rPr sz="2200" b="1" spc="0" dirty="0" smtClean="0">
                <a:latin typeface="Arial"/>
                <a:cs typeface="Arial"/>
              </a:rPr>
              <a:t>k</a:t>
            </a:r>
            <a:endParaRPr sz="2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23380" y="2666848"/>
            <a:ext cx="1866841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0"/>
              </a:lnSpc>
              <a:spcBef>
                <a:spcPts val="117"/>
              </a:spcBef>
            </a:pPr>
            <a:r>
              <a:rPr sz="2200" spc="4" dirty="0" smtClean="0">
                <a:latin typeface="Arial"/>
                <a:cs typeface="Arial"/>
              </a:rPr>
              <a:t>(</a:t>
            </a:r>
            <a:r>
              <a:rPr sz="2200" spc="-4" dirty="0" smtClean="0">
                <a:latin typeface="Arial"/>
                <a:cs typeface="Arial"/>
              </a:rPr>
              <a:t>na</a:t>
            </a:r>
            <a:r>
              <a:rPr sz="2200" spc="4" dirty="0" smtClean="0">
                <a:latin typeface="Arial"/>
                <a:cs typeface="Arial"/>
              </a:rPr>
              <a:t>m</a:t>
            </a:r>
            <a:r>
              <a:rPr sz="2200" spc="0" dirty="0" smtClean="0">
                <a:latin typeface="Arial"/>
                <a:cs typeface="Arial"/>
              </a:rPr>
              <a:t>a</a:t>
            </a:r>
            <a:r>
              <a:rPr sz="2200" spc="29" dirty="0" smtClean="0">
                <a:latin typeface="Arial"/>
                <a:cs typeface="Arial"/>
              </a:rPr>
              <a:t> </a:t>
            </a:r>
            <a:r>
              <a:rPr sz="2200" spc="-4" dirty="0" smtClean="0">
                <a:latin typeface="Arial"/>
                <a:cs typeface="Arial"/>
              </a:rPr>
              <a:t>p</a:t>
            </a:r>
            <a:r>
              <a:rPr sz="2200" spc="4" dirty="0" smtClean="0">
                <a:latin typeface="Arial"/>
                <a:cs typeface="Arial"/>
              </a:rPr>
              <a:t>r</a:t>
            </a:r>
            <a:r>
              <a:rPr sz="2200" spc="-4" dirty="0" smtClean="0">
                <a:latin typeface="Arial"/>
                <a:cs typeface="Arial"/>
              </a:rPr>
              <a:t>o</a:t>
            </a:r>
            <a:r>
              <a:rPr sz="2200" spc="-39" dirty="0" smtClean="0">
                <a:latin typeface="Arial"/>
                <a:cs typeface="Arial"/>
              </a:rPr>
              <a:t>y</a:t>
            </a:r>
            <a:r>
              <a:rPr sz="2200" spc="-4" dirty="0" smtClean="0">
                <a:latin typeface="Arial"/>
                <a:cs typeface="Arial"/>
              </a:rPr>
              <a:t>e</a:t>
            </a:r>
            <a:r>
              <a:rPr sz="2200" spc="0" dirty="0" smtClean="0">
                <a:latin typeface="Arial"/>
                <a:cs typeface="Arial"/>
              </a:rPr>
              <a:t>k)</a:t>
            </a:r>
            <a:endParaRPr sz="2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51559" y="3002128"/>
            <a:ext cx="891540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0"/>
              </a:lnSpc>
              <a:spcBef>
                <a:spcPts val="117"/>
              </a:spcBef>
            </a:pPr>
            <a:r>
              <a:rPr sz="2200" b="1" spc="-25" dirty="0" smtClean="0">
                <a:latin typeface="Arial"/>
                <a:cs typeface="Arial"/>
              </a:rPr>
              <a:t>T</a:t>
            </a:r>
            <a:r>
              <a:rPr sz="2200" b="1" spc="-4" dirty="0" smtClean="0">
                <a:latin typeface="Arial"/>
                <a:cs typeface="Arial"/>
              </a:rPr>
              <a:t>o</a:t>
            </a:r>
            <a:r>
              <a:rPr sz="2200" b="1" spc="50" dirty="0" smtClean="0">
                <a:latin typeface="Arial"/>
                <a:cs typeface="Arial"/>
              </a:rPr>
              <a:t>w</a:t>
            </a:r>
            <a:r>
              <a:rPr sz="2200" b="1" spc="-4" dirty="0" smtClean="0">
                <a:latin typeface="Arial"/>
                <a:cs typeface="Arial"/>
              </a:rPr>
              <a:t>er</a:t>
            </a:r>
            <a:endParaRPr sz="2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29459" y="3002128"/>
            <a:ext cx="2439555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0"/>
              </a:lnSpc>
              <a:spcBef>
                <a:spcPts val="117"/>
              </a:spcBef>
            </a:pPr>
            <a:r>
              <a:rPr sz="2200" b="1" spc="0" dirty="0" smtClean="0">
                <a:latin typeface="Arial"/>
                <a:cs typeface="Arial"/>
              </a:rPr>
              <a:t>A </a:t>
            </a:r>
            <a:r>
              <a:rPr sz="2200" spc="4" dirty="0" smtClean="0">
                <a:latin typeface="Arial"/>
                <a:cs typeface="Arial"/>
              </a:rPr>
              <a:t>(</a:t>
            </a:r>
            <a:r>
              <a:rPr sz="2200" spc="-9" dirty="0" smtClean="0">
                <a:latin typeface="Arial"/>
                <a:cs typeface="Arial"/>
              </a:rPr>
              <a:t>ji</a:t>
            </a:r>
            <a:r>
              <a:rPr sz="2200" spc="0" dirty="0" smtClean="0">
                <a:latin typeface="Arial"/>
                <a:cs typeface="Arial"/>
              </a:rPr>
              <a:t>ka</a:t>
            </a:r>
            <a:r>
              <a:rPr sz="2200" spc="9" dirty="0" smtClean="0">
                <a:latin typeface="Arial"/>
                <a:cs typeface="Arial"/>
              </a:rPr>
              <a:t> </a:t>
            </a:r>
            <a:r>
              <a:rPr sz="2200" spc="-4" dirty="0" smtClean="0">
                <a:latin typeface="Arial"/>
                <a:cs typeface="Arial"/>
              </a:rPr>
              <a:t>p</a:t>
            </a:r>
            <a:r>
              <a:rPr sz="2200" spc="4" dirty="0" smtClean="0">
                <a:latin typeface="Arial"/>
                <a:cs typeface="Arial"/>
              </a:rPr>
              <a:t>r</a:t>
            </a:r>
            <a:r>
              <a:rPr sz="2200" spc="-4" dirty="0" smtClean="0">
                <a:latin typeface="Arial"/>
                <a:cs typeface="Arial"/>
              </a:rPr>
              <a:t>o</a:t>
            </a:r>
            <a:r>
              <a:rPr sz="2200" spc="-39" dirty="0" smtClean="0">
                <a:latin typeface="Arial"/>
                <a:cs typeface="Arial"/>
              </a:rPr>
              <a:t>y</a:t>
            </a:r>
            <a:r>
              <a:rPr sz="2200" spc="-4" dirty="0" smtClean="0">
                <a:latin typeface="Arial"/>
                <a:cs typeface="Arial"/>
              </a:rPr>
              <a:t>e</a:t>
            </a:r>
            <a:r>
              <a:rPr sz="2200" spc="0" dirty="0" smtClean="0">
                <a:latin typeface="Arial"/>
                <a:cs typeface="Arial"/>
              </a:rPr>
              <a:t>k</a:t>
            </a:r>
            <a:r>
              <a:rPr sz="2200" spc="49" dirty="0" smtClean="0">
                <a:latin typeface="Arial"/>
                <a:cs typeface="Arial"/>
              </a:rPr>
              <a:t> </a:t>
            </a:r>
            <a:r>
              <a:rPr sz="2200" spc="-9" dirty="0" smtClean="0">
                <a:latin typeface="Arial"/>
                <a:cs typeface="Arial"/>
              </a:rPr>
              <a:t>l</a:t>
            </a:r>
            <a:r>
              <a:rPr sz="2200" spc="-4" dirty="0" smtClean="0">
                <a:latin typeface="Arial"/>
                <a:cs typeface="Arial"/>
              </a:rPr>
              <a:t>eb</a:t>
            </a:r>
            <a:r>
              <a:rPr sz="2200" spc="-9" dirty="0" smtClean="0">
                <a:latin typeface="Arial"/>
                <a:cs typeface="Arial"/>
              </a:rPr>
              <a:t>i</a:t>
            </a:r>
            <a:r>
              <a:rPr sz="2200" spc="0" dirty="0" smtClean="0">
                <a:latin typeface="Arial"/>
                <a:cs typeface="Arial"/>
              </a:rPr>
              <a:t>h</a:t>
            </a:r>
            <a:endParaRPr sz="2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85134" y="3002128"/>
            <a:ext cx="533041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0"/>
              </a:lnSpc>
              <a:spcBef>
                <a:spcPts val="117"/>
              </a:spcBef>
            </a:pPr>
            <a:r>
              <a:rPr sz="2200" spc="-4" dirty="0" smtClean="0">
                <a:latin typeface="Arial"/>
                <a:cs typeface="Arial"/>
              </a:rPr>
              <a:t>da</a:t>
            </a:r>
            <a:r>
              <a:rPr sz="2200" spc="4" dirty="0" smtClean="0">
                <a:latin typeface="Arial"/>
                <a:cs typeface="Arial"/>
              </a:rPr>
              <a:t>r</a:t>
            </a:r>
            <a:r>
              <a:rPr sz="2200" spc="0" dirty="0" smtClean="0">
                <a:latin typeface="Arial"/>
                <a:cs typeface="Arial"/>
              </a:rPr>
              <a:t>i</a:t>
            </a:r>
            <a:endParaRPr sz="2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28595" y="3002128"/>
            <a:ext cx="596046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0"/>
              </a:lnSpc>
              <a:spcBef>
                <a:spcPts val="117"/>
              </a:spcBef>
            </a:pPr>
            <a:r>
              <a:rPr sz="2200" spc="0" dirty="0" smtClean="0">
                <a:latin typeface="Arial"/>
                <a:cs typeface="Arial"/>
              </a:rPr>
              <a:t>s</a:t>
            </a:r>
            <a:r>
              <a:rPr sz="2200" spc="-4" dirty="0" smtClean="0">
                <a:latin typeface="Arial"/>
                <a:cs typeface="Arial"/>
              </a:rPr>
              <a:t>a</a:t>
            </a:r>
            <a:r>
              <a:rPr sz="2200" spc="9" dirty="0" smtClean="0">
                <a:latin typeface="Arial"/>
                <a:cs typeface="Arial"/>
              </a:rPr>
              <a:t>t</a:t>
            </a:r>
            <a:r>
              <a:rPr sz="2200" spc="0" dirty="0" smtClean="0">
                <a:latin typeface="Arial"/>
                <a:cs typeface="Arial"/>
              </a:rPr>
              <a:t>u</a:t>
            </a:r>
            <a:endParaRPr sz="2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35564" y="3002128"/>
            <a:ext cx="838370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0"/>
              </a:lnSpc>
              <a:spcBef>
                <a:spcPts val="117"/>
              </a:spcBef>
            </a:pPr>
            <a:r>
              <a:rPr sz="2200" spc="9" dirty="0" smtClean="0">
                <a:latin typeface="Arial"/>
                <a:cs typeface="Arial"/>
              </a:rPr>
              <a:t>t</a:t>
            </a:r>
            <a:r>
              <a:rPr sz="2200" spc="-4" dirty="0" smtClean="0">
                <a:latin typeface="Arial"/>
                <a:cs typeface="Arial"/>
              </a:rPr>
              <a:t>o</a:t>
            </a:r>
            <a:r>
              <a:rPr sz="2200" spc="-50" dirty="0" smtClean="0">
                <a:latin typeface="Arial"/>
                <a:cs typeface="Arial"/>
              </a:rPr>
              <a:t>w</a:t>
            </a:r>
            <a:r>
              <a:rPr sz="2200" spc="-4" dirty="0" smtClean="0">
                <a:latin typeface="Arial"/>
                <a:cs typeface="Arial"/>
              </a:rPr>
              <a:t>e</a:t>
            </a:r>
            <a:r>
              <a:rPr sz="2200" spc="4" dirty="0" smtClean="0">
                <a:latin typeface="Arial"/>
                <a:cs typeface="Arial"/>
              </a:rPr>
              <a:t>r</a:t>
            </a:r>
            <a:r>
              <a:rPr sz="2200" spc="0" dirty="0" smtClean="0">
                <a:latin typeface="Arial"/>
                <a:cs typeface="Arial"/>
              </a:rPr>
              <a:t>)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92316" y="3002128"/>
            <a:ext cx="1045321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0"/>
              </a:lnSpc>
              <a:spcBef>
                <a:spcPts val="117"/>
              </a:spcBef>
            </a:pPr>
            <a:r>
              <a:rPr sz="2200" b="1" spc="-4" dirty="0" smtClean="0">
                <a:latin typeface="Arial"/>
                <a:cs typeface="Arial"/>
              </a:rPr>
              <a:t>Jaka</a:t>
            </a:r>
            <a:r>
              <a:rPr sz="2200" b="1" spc="4" dirty="0" smtClean="0">
                <a:latin typeface="Arial"/>
                <a:cs typeface="Arial"/>
              </a:rPr>
              <a:t>rt</a:t>
            </a:r>
            <a:r>
              <a:rPr sz="2200" b="1" spc="0" dirty="0" smtClean="0">
                <a:latin typeface="Arial"/>
                <a:cs typeface="Arial"/>
              </a:rPr>
              <a:t>a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49006" y="3002128"/>
            <a:ext cx="873518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0"/>
              </a:lnSpc>
              <a:spcBef>
                <a:spcPts val="117"/>
              </a:spcBef>
            </a:pPr>
            <a:r>
              <a:rPr sz="2200" spc="4" dirty="0" smtClean="0">
                <a:latin typeface="Arial"/>
                <a:cs typeface="Arial"/>
              </a:rPr>
              <a:t>(</a:t>
            </a:r>
            <a:r>
              <a:rPr sz="2200" spc="-9" dirty="0" smtClean="0">
                <a:latin typeface="Arial"/>
                <a:cs typeface="Arial"/>
              </a:rPr>
              <a:t>l</a:t>
            </a:r>
            <a:r>
              <a:rPr sz="2200" spc="-4" dirty="0" smtClean="0">
                <a:latin typeface="Arial"/>
                <a:cs typeface="Arial"/>
              </a:rPr>
              <a:t>o</a:t>
            </a:r>
            <a:r>
              <a:rPr sz="2200" spc="0" dirty="0" smtClean="0">
                <a:latin typeface="Arial"/>
                <a:cs typeface="Arial"/>
              </a:rPr>
              <a:t>k</a:t>
            </a:r>
            <a:r>
              <a:rPr sz="2200" spc="-4" dirty="0" smtClean="0">
                <a:latin typeface="Arial"/>
                <a:cs typeface="Arial"/>
              </a:rPr>
              <a:t>a</a:t>
            </a:r>
            <a:r>
              <a:rPr sz="2200" spc="0" dirty="0" smtClean="0">
                <a:latin typeface="Arial"/>
                <a:cs typeface="Arial"/>
              </a:rPr>
              <a:t>si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51559" y="3337408"/>
            <a:ext cx="2831801" cy="15114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8192">
              <a:lnSpc>
                <a:spcPts val="2350"/>
              </a:lnSpc>
              <a:spcBef>
                <a:spcPts val="117"/>
              </a:spcBef>
            </a:pPr>
            <a:r>
              <a:rPr sz="2200" spc="-4" dirty="0" smtClean="0">
                <a:latin typeface="Arial"/>
                <a:cs typeface="Arial"/>
              </a:rPr>
              <a:t>p</a:t>
            </a:r>
            <a:r>
              <a:rPr sz="2200" spc="4" dirty="0" smtClean="0">
                <a:latin typeface="Arial"/>
                <a:cs typeface="Arial"/>
              </a:rPr>
              <a:t>r</a:t>
            </a:r>
            <a:r>
              <a:rPr sz="2200" spc="-4" dirty="0" smtClean="0">
                <a:latin typeface="Arial"/>
                <a:cs typeface="Arial"/>
              </a:rPr>
              <a:t>o</a:t>
            </a:r>
            <a:r>
              <a:rPr sz="2200" spc="-39" dirty="0" smtClean="0">
                <a:latin typeface="Arial"/>
                <a:cs typeface="Arial"/>
              </a:rPr>
              <a:t>y</a:t>
            </a:r>
            <a:r>
              <a:rPr sz="2200" spc="-4" dirty="0" smtClean="0">
                <a:latin typeface="Arial"/>
                <a:cs typeface="Arial"/>
              </a:rPr>
              <a:t>e</a:t>
            </a:r>
            <a:r>
              <a:rPr sz="2200" spc="0" dirty="0" smtClean="0">
                <a:latin typeface="Arial"/>
                <a:cs typeface="Arial"/>
              </a:rPr>
              <a:t>k</a:t>
            </a:r>
            <a:r>
              <a:rPr sz="2200" spc="4" dirty="0" smtClean="0">
                <a:latin typeface="Arial"/>
                <a:cs typeface="Arial"/>
              </a:rPr>
              <a:t>)</a:t>
            </a:r>
            <a:r>
              <a:rPr sz="2200" spc="0" dirty="0" smtClean="0">
                <a:latin typeface="Arial"/>
                <a:cs typeface="Arial"/>
              </a:rPr>
              <a:t>”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513"/>
              </a:spcBef>
            </a:pPr>
            <a:r>
              <a:rPr sz="2200" spc="-9" dirty="0" smtClean="0">
                <a:latin typeface="Arial"/>
                <a:cs typeface="Arial"/>
              </a:rPr>
              <a:t>H</a:t>
            </a:r>
            <a:r>
              <a:rPr sz="2200" spc="-4" dirty="0" smtClean="0">
                <a:latin typeface="Arial"/>
                <a:cs typeface="Arial"/>
              </a:rPr>
              <a:t>a</a:t>
            </a:r>
            <a:r>
              <a:rPr sz="2200" spc="-9" dirty="0" smtClean="0">
                <a:latin typeface="Arial"/>
                <a:cs typeface="Arial"/>
              </a:rPr>
              <a:t>l</a:t>
            </a:r>
            <a:r>
              <a:rPr sz="2200" spc="-4" dirty="0" smtClean="0">
                <a:latin typeface="Arial"/>
                <a:cs typeface="Arial"/>
              </a:rPr>
              <a:t>a</a:t>
            </a:r>
            <a:r>
              <a:rPr sz="2200" spc="4" dirty="0" smtClean="0">
                <a:latin typeface="Arial"/>
                <a:cs typeface="Arial"/>
              </a:rPr>
              <a:t>m</a:t>
            </a:r>
            <a:r>
              <a:rPr sz="2200" spc="-4" dirty="0" smtClean="0">
                <a:latin typeface="Arial"/>
                <a:cs typeface="Arial"/>
              </a:rPr>
              <a:t>a</a:t>
            </a:r>
            <a:r>
              <a:rPr sz="2200" spc="0" dirty="0" smtClean="0">
                <a:latin typeface="Arial"/>
                <a:cs typeface="Arial"/>
              </a:rPr>
              <a:t>n</a:t>
            </a:r>
            <a:r>
              <a:rPr sz="2200" spc="4" dirty="0" smtClean="0">
                <a:latin typeface="Arial"/>
                <a:cs typeface="Arial"/>
              </a:rPr>
              <a:t> </a:t>
            </a:r>
            <a:r>
              <a:rPr sz="2200" spc="-4" dirty="0" smtClean="0">
                <a:latin typeface="Arial"/>
                <a:cs typeface="Arial"/>
              </a:rPr>
              <a:t>Penge</a:t>
            </a:r>
            <a:r>
              <a:rPr sz="2200" spc="0" dirty="0" smtClean="0">
                <a:latin typeface="Arial"/>
                <a:cs typeface="Arial"/>
              </a:rPr>
              <a:t>s</a:t>
            </a:r>
            <a:r>
              <a:rPr sz="2200" spc="-4" dirty="0" smtClean="0">
                <a:latin typeface="Arial"/>
                <a:cs typeface="Arial"/>
              </a:rPr>
              <a:t>aha</a:t>
            </a:r>
            <a:r>
              <a:rPr sz="2200" spc="0" dirty="0" smtClean="0">
                <a:latin typeface="Arial"/>
                <a:cs typeface="Arial"/>
              </a:rPr>
              <a:t>n</a:t>
            </a:r>
            <a:endParaRPr sz="2200">
              <a:latin typeface="Arial"/>
              <a:cs typeface="Arial"/>
            </a:endParaRPr>
          </a:p>
          <a:p>
            <a:pPr marL="12700" marR="48192">
              <a:lnSpc>
                <a:spcPct val="95825"/>
              </a:lnSpc>
              <a:spcBef>
                <a:spcPts val="630"/>
              </a:spcBef>
            </a:pPr>
            <a:r>
              <a:rPr sz="2200" spc="-4" dirty="0" smtClean="0">
                <a:latin typeface="Arial"/>
                <a:cs typeface="Arial"/>
              </a:rPr>
              <a:t>Ab</a:t>
            </a:r>
            <a:r>
              <a:rPr sz="2200" spc="0" dirty="0" smtClean="0">
                <a:latin typeface="Arial"/>
                <a:cs typeface="Arial"/>
              </a:rPr>
              <a:t>s</a:t>
            </a:r>
            <a:r>
              <a:rPr sz="2200" spc="9" dirty="0" smtClean="0">
                <a:latin typeface="Arial"/>
                <a:cs typeface="Arial"/>
              </a:rPr>
              <a:t>t</a:t>
            </a:r>
            <a:r>
              <a:rPr sz="2200" spc="4" dirty="0" smtClean="0">
                <a:latin typeface="Arial"/>
                <a:cs typeface="Arial"/>
              </a:rPr>
              <a:t>r</a:t>
            </a:r>
            <a:r>
              <a:rPr sz="2200" spc="-4" dirty="0" smtClean="0">
                <a:latin typeface="Arial"/>
                <a:cs typeface="Arial"/>
              </a:rPr>
              <a:t>a</a:t>
            </a:r>
            <a:r>
              <a:rPr sz="2200" spc="0" dirty="0" smtClean="0">
                <a:latin typeface="Arial"/>
                <a:cs typeface="Arial"/>
              </a:rPr>
              <a:t>k</a:t>
            </a:r>
            <a:endParaRPr sz="2200">
              <a:latin typeface="Arial"/>
              <a:cs typeface="Arial"/>
            </a:endParaRPr>
          </a:p>
          <a:p>
            <a:pPr marL="12700" marR="48192">
              <a:lnSpc>
                <a:spcPct val="95825"/>
              </a:lnSpc>
              <a:spcBef>
                <a:spcPts val="650"/>
              </a:spcBef>
            </a:pPr>
            <a:r>
              <a:rPr sz="2200" spc="-4" dirty="0" smtClean="0">
                <a:latin typeface="Arial"/>
                <a:cs typeface="Arial"/>
              </a:rPr>
              <a:t>Ka</a:t>
            </a:r>
            <a:r>
              <a:rPr sz="2200" spc="9" dirty="0" smtClean="0">
                <a:latin typeface="Arial"/>
                <a:cs typeface="Arial"/>
              </a:rPr>
              <a:t>t</a:t>
            </a:r>
            <a:r>
              <a:rPr sz="2200" spc="0" dirty="0" smtClean="0">
                <a:latin typeface="Arial"/>
                <a:cs typeface="Arial"/>
              </a:rPr>
              <a:t>a</a:t>
            </a:r>
            <a:r>
              <a:rPr sz="2200" spc="-9" dirty="0" smtClean="0">
                <a:latin typeface="Arial"/>
                <a:cs typeface="Arial"/>
              </a:rPr>
              <a:t> </a:t>
            </a:r>
            <a:r>
              <a:rPr sz="2200" spc="-4" dirty="0" smtClean="0">
                <a:latin typeface="Arial"/>
                <a:cs typeface="Arial"/>
              </a:rPr>
              <a:t>Pengan</a:t>
            </a:r>
            <a:r>
              <a:rPr sz="2200" spc="9" dirty="0" smtClean="0">
                <a:latin typeface="Arial"/>
                <a:cs typeface="Arial"/>
              </a:rPr>
              <a:t>t</a:t>
            </a:r>
            <a:r>
              <a:rPr sz="2200" spc="-4" dirty="0" smtClean="0">
                <a:latin typeface="Arial"/>
                <a:cs typeface="Arial"/>
              </a:rPr>
              <a:t>a</a:t>
            </a:r>
            <a:r>
              <a:rPr sz="2200" spc="0" dirty="0" smtClean="0">
                <a:latin typeface="Arial"/>
                <a:cs typeface="Arial"/>
              </a:rPr>
              <a:t>r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3738856"/>
            <a:ext cx="165100" cy="271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0"/>
              </a:lnSpc>
              <a:spcBef>
                <a:spcPts val="117"/>
              </a:spcBef>
            </a:pPr>
            <a:r>
              <a:rPr sz="2200" spc="0" dirty="0" smtClean="0"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512"/>
              </a:spcBef>
            </a:pPr>
            <a:r>
              <a:rPr sz="2200" spc="0" dirty="0" smtClean="0"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650"/>
              </a:spcBef>
            </a:pPr>
            <a:r>
              <a:rPr sz="2200" spc="0" dirty="0" smtClean="0"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630"/>
              </a:spcBef>
            </a:pPr>
            <a:r>
              <a:rPr sz="2200" spc="0" dirty="0" smtClean="0"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650"/>
              </a:spcBef>
            </a:pPr>
            <a:r>
              <a:rPr sz="2200" spc="0" dirty="0" smtClean="0"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630"/>
              </a:spcBef>
            </a:pPr>
            <a:r>
              <a:rPr sz="2200" spc="0" dirty="0" smtClean="0"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630"/>
              </a:spcBef>
            </a:pPr>
            <a:r>
              <a:rPr sz="2200" spc="0" dirty="0" smtClean="0"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51560" y="4945356"/>
            <a:ext cx="821111" cy="15112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60" algn="just">
              <a:lnSpc>
                <a:spcPts val="2350"/>
              </a:lnSpc>
              <a:spcBef>
                <a:spcPts val="117"/>
              </a:spcBef>
            </a:pPr>
            <a:r>
              <a:rPr sz="2200" spc="-9" dirty="0" smtClean="0">
                <a:latin typeface="Arial"/>
                <a:cs typeface="Arial"/>
              </a:rPr>
              <a:t>D</a:t>
            </a:r>
            <a:r>
              <a:rPr sz="2200" spc="-4" dirty="0" smtClean="0">
                <a:latin typeface="Arial"/>
                <a:cs typeface="Arial"/>
              </a:rPr>
              <a:t>a</a:t>
            </a:r>
            <a:r>
              <a:rPr sz="2200" spc="9" dirty="0" smtClean="0">
                <a:latin typeface="Arial"/>
                <a:cs typeface="Arial"/>
              </a:rPr>
              <a:t>ft</a:t>
            </a:r>
            <a:r>
              <a:rPr sz="2200" spc="-4" dirty="0" smtClean="0">
                <a:latin typeface="Arial"/>
                <a:cs typeface="Arial"/>
              </a:rPr>
              <a:t>a</a:t>
            </a:r>
            <a:r>
              <a:rPr sz="2200" spc="0" dirty="0" smtClean="0">
                <a:latin typeface="Arial"/>
                <a:cs typeface="Arial"/>
              </a:rPr>
              <a:t>r</a:t>
            </a:r>
            <a:endParaRPr sz="2200">
              <a:latin typeface="Arial"/>
              <a:cs typeface="Arial"/>
            </a:endParaRPr>
          </a:p>
          <a:p>
            <a:pPr marL="12700" algn="just">
              <a:lnSpc>
                <a:spcPts val="3160"/>
              </a:lnSpc>
              <a:spcBef>
                <a:spcPts val="225"/>
              </a:spcBef>
            </a:pPr>
            <a:r>
              <a:rPr sz="2200" spc="-9" dirty="0" smtClean="0">
                <a:latin typeface="Arial"/>
                <a:cs typeface="Arial"/>
              </a:rPr>
              <a:t>D</a:t>
            </a:r>
            <a:r>
              <a:rPr sz="2200" spc="-4" dirty="0" smtClean="0">
                <a:latin typeface="Arial"/>
                <a:cs typeface="Arial"/>
              </a:rPr>
              <a:t>a</a:t>
            </a:r>
            <a:r>
              <a:rPr sz="2200" spc="9" dirty="0" smtClean="0">
                <a:latin typeface="Arial"/>
                <a:cs typeface="Arial"/>
              </a:rPr>
              <a:t>ft</a:t>
            </a:r>
            <a:r>
              <a:rPr sz="2200" spc="-4" dirty="0" smtClean="0">
                <a:latin typeface="Arial"/>
                <a:cs typeface="Arial"/>
              </a:rPr>
              <a:t>ar </a:t>
            </a:r>
            <a:r>
              <a:rPr sz="2200" spc="-9" dirty="0" smtClean="0">
                <a:latin typeface="Arial"/>
                <a:cs typeface="Arial"/>
              </a:rPr>
              <a:t>D</a:t>
            </a:r>
            <a:r>
              <a:rPr sz="2200" spc="-4" dirty="0" smtClean="0">
                <a:latin typeface="Arial"/>
                <a:cs typeface="Arial"/>
              </a:rPr>
              <a:t>a</a:t>
            </a:r>
            <a:r>
              <a:rPr sz="2200" spc="9" dirty="0" smtClean="0">
                <a:latin typeface="Arial"/>
                <a:cs typeface="Arial"/>
              </a:rPr>
              <a:t>ft</a:t>
            </a:r>
            <a:r>
              <a:rPr sz="2200" spc="-4" dirty="0" smtClean="0">
                <a:latin typeface="Arial"/>
                <a:cs typeface="Arial"/>
              </a:rPr>
              <a:t>ar </a:t>
            </a:r>
            <a:r>
              <a:rPr sz="2200" spc="-9" dirty="0" smtClean="0">
                <a:latin typeface="Arial"/>
                <a:cs typeface="Arial"/>
              </a:rPr>
              <a:t>D</a:t>
            </a:r>
            <a:r>
              <a:rPr sz="2200" spc="-4" dirty="0" smtClean="0">
                <a:latin typeface="Arial"/>
                <a:cs typeface="Arial"/>
              </a:rPr>
              <a:t>a</a:t>
            </a:r>
            <a:r>
              <a:rPr sz="2200" spc="9" dirty="0" smtClean="0">
                <a:latin typeface="Arial"/>
                <a:cs typeface="Arial"/>
              </a:rPr>
              <a:t>ft</a:t>
            </a:r>
            <a:r>
              <a:rPr sz="2200" spc="-4" dirty="0" smtClean="0">
                <a:latin typeface="Arial"/>
                <a:cs typeface="Arial"/>
              </a:rPr>
              <a:t>ar</a:t>
            </a:r>
            <a:endParaRPr sz="2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889564" y="4945356"/>
            <a:ext cx="3271505" cy="15112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063" marR="35492">
              <a:lnSpc>
                <a:spcPts val="2350"/>
              </a:lnSpc>
              <a:spcBef>
                <a:spcPts val="117"/>
              </a:spcBef>
            </a:pPr>
            <a:r>
              <a:rPr sz="2200" spc="9" dirty="0" smtClean="0">
                <a:latin typeface="Arial"/>
                <a:cs typeface="Arial"/>
              </a:rPr>
              <a:t>I</a:t>
            </a:r>
            <a:r>
              <a:rPr sz="2200" spc="0" dirty="0" smtClean="0">
                <a:latin typeface="Arial"/>
                <a:cs typeface="Arial"/>
              </a:rPr>
              <a:t>si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ts val="3160"/>
              </a:lnSpc>
              <a:spcBef>
                <a:spcPts val="225"/>
              </a:spcBef>
            </a:pPr>
            <a:r>
              <a:rPr sz="2200" spc="34" dirty="0" smtClean="0">
                <a:latin typeface="Arial"/>
                <a:cs typeface="Arial"/>
              </a:rPr>
              <a:t>T</a:t>
            </a:r>
            <a:r>
              <a:rPr sz="2200" spc="-4" dirty="0" smtClean="0">
                <a:latin typeface="Arial"/>
                <a:cs typeface="Arial"/>
              </a:rPr>
              <a:t>abe</a:t>
            </a:r>
            <a:r>
              <a:rPr sz="2200" spc="0" dirty="0" smtClean="0">
                <a:latin typeface="Arial"/>
                <a:cs typeface="Arial"/>
              </a:rPr>
              <a:t>l</a:t>
            </a:r>
            <a:r>
              <a:rPr sz="2200" spc="-14" dirty="0" smtClean="0">
                <a:latin typeface="Arial"/>
                <a:cs typeface="Arial"/>
              </a:rPr>
              <a:t> </a:t>
            </a:r>
            <a:r>
              <a:rPr sz="2200" spc="4" dirty="0" smtClean="0">
                <a:latin typeface="Arial"/>
                <a:cs typeface="Arial"/>
              </a:rPr>
              <a:t>(</a:t>
            </a:r>
            <a:r>
              <a:rPr sz="2200" spc="-9" dirty="0" smtClean="0">
                <a:latin typeface="Arial"/>
                <a:cs typeface="Arial"/>
              </a:rPr>
              <a:t>ji</a:t>
            </a:r>
            <a:r>
              <a:rPr sz="2200" spc="0" dirty="0" smtClean="0">
                <a:latin typeface="Arial"/>
                <a:cs typeface="Arial"/>
              </a:rPr>
              <a:t>ka</a:t>
            </a:r>
            <a:r>
              <a:rPr sz="2200" spc="4" dirty="0" smtClean="0">
                <a:latin typeface="Arial"/>
                <a:cs typeface="Arial"/>
              </a:rPr>
              <a:t> </a:t>
            </a:r>
            <a:r>
              <a:rPr sz="2200" spc="-4" dirty="0" smtClean="0">
                <a:latin typeface="Arial"/>
                <a:cs typeface="Arial"/>
              </a:rPr>
              <a:t>d</a:t>
            </a:r>
            <a:r>
              <a:rPr sz="2200" spc="-9" dirty="0" smtClean="0">
                <a:latin typeface="Arial"/>
                <a:cs typeface="Arial"/>
              </a:rPr>
              <a:t>i</a:t>
            </a:r>
            <a:r>
              <a:rPr sz="2200" spc="-4" dirty="0" smtClean="0">
                <a:latin typeface="Arial"/>
                <a:cs typeface="Arial"/>
              </a:rPr>
              <a:t>pe</a:t>
            </a:r>
            <a:r>
              <a:rPr sz="2200" spc="4" dirty="0" smtClean="0">
                <a:latin typeface="Arial"/>
                <a:cs typeface="Arial"/>
              </a:rPr>
              <a:t>r</a:t>
            </a:r>
            <a:r>
              <a:rPr sz="2200" spc="-9" dirty="0" smtClean="0">
                <a:latin typeface="Arial"/>
                <a:cs typeface="Arial"/>
              </a:rPr>
              <a:t>l</a:t>
            </a:r>
            <a:r>
              <a:rPr sz="2200" spc="-4" dirty="0" smtClean="0">
                <a:latin typeface="Arial"/>
                <a:cs typeface="Arial"/>
              </a:rPr>
              <a:t>u</a:t>
            </a:r>
            <a:r>
              <a:rPr sz="2200" spc="0" dirty="0" smtClean="0">
                <a:latin typeface="Arial"/>
                <a:cs typeface="Arial"/>
              </a:rPr>
              <a:t>k</a:t>
            </a:r>
            <a:r>
              <a:rPr sz="2200" spc="-4" dirty="0" smtClean="0">
                <a:latin typeface="Arial"/>
                <a:cs typeface="Arial"/>
              </a:rPr>
              <a:t>an) </a:t>
            </a:r>
            <a:r>
              <a:rPr sz="2200" spc="9" dirty="0" smtClean="0">
                <a:latin typeface="Arial"/>
                <a:cs typeface="Arial"/>
              </a:rPr>
              <a:t>G</a:t>
            </a:r>
            <a:r>
              <a:rPr sz="2200" spc="-4" dirty="0" smtClean="0">
                <a:latin typeface="Arial"/>
                <a:cs typeface="Arial"/>
              </a:rPr>
              <a:t>a</a:t>
            </a:r>
            <a:r>
              <a:rPr sz="2200" spc="4" dirty="0" smtClean="0">
                <a:latin typeface="Arial"/>
                <a:cs typeface="Arial"/>
              </a:rPr>
              <a:t>m</a:t>
            </a:r>
            <a:r>
              <a:rPr sz="2200" spc="-4" dirty="0" smtClean="0">
                <a:latin typeface="Arial"/>
                <a:cs typeface="Arial"/>
              </a:rPr>
              <a:t>ba</a:t>
            </a:r>
            <a:r>
              <a:rPr sz="2200" spc="0" dirty="0" smtClean="0">
                <a:latin typeface="Arial"/>
                <a:cs typeface="Arial"/>
              </a:rPr>
              <a:t>r </a:t>
            </a:r>
            <a:r>
              <a:rPr sz="2200" spc="4" dirty="0" smtClean="0">
                <a:latin typeface="Arial"/>
                <a:cs typeface="Arial"/>
              </a:rPr>
              <a:t>(</a:t>
            </a:r>
            <a:r>
              <a:rPr sz="2200" spc="-9" dirty="0" smtClean="0">
                <a:latin typeface="Arial"/>
                <a:cs typeface="Arial"/>
              </a:rPr>
              <a:t>ji</a:t>
            </a:r>
            <a:r>
              <a:rPr sz="2200" spc="0" dirty="0" smtClean="0">
                <a:latin typeface="Arial"/>
                <a:cs typeface="Arial"/>
              </a:rPr>
              <a:t>ka</a:t>
            </a:r>
            <a:r>
              <a:rPr sz="2200" spc="24" dirty="0" smtClean="0">
                <a:latin typeface="Arial"/>
                <a:cs typeface="Arial"/>
              </a:rPr>
              <a:t> </a:t>
            </a:r>
            <a:r>
              <a:rPr sz="2200" spc="-4" dirty="0" smtClean="0">
                <a:latin typeface="Arial"/>
                <a:cs typeface="Arial"/>
              </a:rPr>
              <a:t>d</a:t>
            </a:r>
            <a:r>
              <a:rPr sz="2200" spc="-9" dirty="0" smtClean="0">
                <a:latin typeface="Arial"/>
                <a:cs typeface="Arial"/>
              </a:rPr>
              <a:t>i</a:t>
            </a:r>
            <a:r>
              <a:rPr sz="2200" spc="-4" dirty="0" smtClean="0">
                <a:latin typeface="Arial"/>
                <a:cs typeface="Arial"/>
              </a:rPr>
              <a:t>pe</a:t>
            </a:r>
            <a:r>
              <a:rPr sz="2200" spc="4" dirty="0" smtClean="0">
                <a:latin typeface="Arial"/>
                <a:cs typeface="Arial"/>
              </a:rPr>
              <a:t>r</a:t>
            </a:r>
            <a:r>
              <a:rPr sz="2200" spc="-9" dirty="0" smtClean="0">
                <a:latin typeface="Arial"/>
                <a:cs typeface="Arial"/>
              </a:rPr>
              <a:t>l</a:t>
            </a:r>
            <a:r>
              <a:rPr sz="2200" spc="-4" dirty="0" smtClean="0">
                <a:latin typeface="Arial"/>
                <a:cs typeface="Arial"/>
              </a:rPr>
              <a:t>u</a:t>
            </a:r>
            <a:r>
              <a:rPr sz="2200" spc="0" dirty="0" smtClean="0">
                <a:latin typeface="Arial"/>
                <a:cs typeface="Arial"/>
              </a:rPr>
              <a:t>k</a:t>
            </a:r>
            <a:r>
              <a:rPr sz="2200" spc="-4" dirty="0" smtClean="0">
                <a:latin typeface="Arial"/>
                <a:cs typeface="Arial"/>
              </a:rPr>
              <a:t>an</a:t>
            </a:r>
            <a:r>
              <a:rPr sz="2200" spc="0" dirty="0" smtClean="0">
                <a:latin typeface="Arial"/>
                <a:cs typeface="Arial"/>
              </a:rPr>
              <a:t>) </a:t>
            </a:r>
            <a:r>
              <a:rPr sz="2200" spc="-4" dirty="0" smtClean="0">
                <a:latin typeface="Arial"/>
                <a:cs typeface="Arial"/>
              </a:rPr>
              <a:t>La</a:t>
            </a:r>
            <a:r>
              <a:rPr sz="2200" spc="4" dirty="0" smtClean="0">
                <a:latin typeface="Arial"/>
                <a:cs typeface="Arial"/>
              </a:rPr>
              <a:t>m</a:t>
            </a:r>
            <a:r>
              <a:rPr sz="2200" spc="-4" dirty="0" smtClean="0">
                <a:latin typeface="Arial"/>
                <a:cs typeface="Arial"/>
              </a:rPr>
              <a:t>p</a:t>
            </a:r>
            <a:r>
              <a:rPr sz="2200" spc="-9" dirty="0" smtClean="0">
                <a:latin typeface="Arial"/>
                <a:cs typeface="Arial"/>
              </a:rPr>
              <a:t>i</a:t>
            </a:r>
            <a:r>
              <a:rPr sz="2200" spc="4" dirty="0" smtClean="0">
                <a:latin typeface="Arial"/>
                <a:cs typeface="Arial"/>
              </a:rPr>
              <a:t>r</a:t>
            </a:r>
            <a:r>
              <a:rPr sz="2200" spc="-4" dirty="0" smtClean="0">
                <a:latin typeface="Arial"/>
                <a:cs typeface="Arial"/>
              </a:rPr>
              <a:t>a</a:t>
            </a:r>
            <a:r>
              <a:rPr sz="2200" spc="0" dirty="0" smtClean="0">
                <a:latin typeface="Arial"/>
                <a:cs typeface="Arial"/>
              </a:rPr>
              <a:t>n</a:t>
            </a:r>
            <a:r>
              <a:rPr sz="2200" spc="24" dirty="0" smtClean="0">
                <a:latin typeface="Arial"/>
                <a:cs typeface="Arial"/>
              </a:rPr>
              <a:t> </a:t>
            </a:r>
            <a:r>
              <a:rPr sz="2200" spc="4" dirty="0" smtClean="0">
                <a:latin typeface="Arial"/>
                <a:cs typeface="Arial"/>
              </a:rPr>
              <a:t>(</a:t>
            </a:r>
            <a:r>
              <a:rPr sz="2200" spc="-9" dirty="0" smtClean="0">
                <a:latin typeface="Arial"/>
                <a:cs typeface="Arial"/>
              </a:rPr>
              <a:t>ji</a:t>
            </a:r>
            <a:r>
              <a:rPr sz="2200" spc="0" dirty="0" smtClean="0">
                <a:latin typeface="Arial"/>
                <a:cs typeface="Arial"/>
              </a:rPr>
              <a:t>ka</a:t>
            </a:r>
            <a:r>
              <a:rPr sz="2200" spc="4" dirty="0" smtClean="0">
                <a:latin typeface="Arial"/>
                <a:cs typeface="Arial"/>
              </a:rPr>
              <a:t> </a:t>
            </a:r>
            <a:r>
              <a:rPr sz="2200" spc="-4" dirty="0" smtClean="0">
                <a:latin typeface="Arial"/>
                <a:cs typeface="Arial"/>
              </a:rPr>
              <a:t>d</a:t>
            </a:r>
            <a:r>
              <a:rPr sz="2200" spc="-9" dirty="0" smtClean="0">
                <a:latin typeface="Arial"/>
                <a:cs typeface="Arial"/>
              </a:rPr>
              <a:t>i</a:t>
            </a:r>
            <a:r>
              <a:rPr sz="2200" spc="-4" dirty="0" smtClean="0">
                <a:latin typeface="Arial"/>
                <a:cs typeface="Arial"/>
              </a:rPr>
              <a:t>pe</a:t>
            </a:r>
            <a:r>
              <a:rPr sz="2200" spc="4" dirty="0" smtClean="0">
                <a:latin typeface="Arial"/>
                <a:cs typeface="Arial"/>
              </a:rPr>
              <a:t>r</a:t>
            </a:r>
            <a:r>
              <a:rPr sz="2200" spc="-9" dirty="0" smtClean="0">
                <a:latin typeface="Arial"/>
                <a:cs typeface="Arial"/>
              </a:rPr>
              <a:t>l</a:t>
            </a:r>
            <a:r>
              <a:rPr sz="2200" spc="-4" dirty="0" smtClean="0">
                <a:latin typeface="Arial"/>
                <a:cs typeface="Arial"/>
              </a:rPr>
              <a:t>u</a:t>
            </a:r>
            <a:r>
              <a:rPr sz="2200" spc="0" dirty="0" smtClean="0">
                <a:latin typeface="Arial"/>
                <a:cs typeface="Arial"/>
              </a:rPr>
              <a:t>k</a:t>
            </a:r>
            <a:r>
              <a:rPr sz="2200" spc="-4" dirty="0" smtClean="0">
                <a:latin typeface="Arial"/>
                <a:cs typeface="Arial"/>
              </a:rPr>
              <a:t>an)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8640" y="6100127"/>
            <a:ext cx="124459" cy="510540"/>
          </a:xfrm>
          <a:custGeom>
            <a:avLst/>
            <a:gdLst/>
            <a:ahLst/>
            <a:cxnLst/>
            <a:rect l="l" t="t" r="r" b="b"/>
            <a:pathLst>
              <a:path w="124459" h="510539">
                <a:moveTo>
                  <a:pt x="0" y="0"/>
                </a:moveTo>
                <a:lnTo>
                  <a:pt x="0" y="510540"/>
                </a:lnTo>
                <a:lnTo>
                  <a:pt x="124459" y="510540"/>
                </a:lnTo>
                <a:lnTo>
                  <a:pt x="12445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5940" y="457135"/>
            <a:ext cx="1599793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9" dirty="0" smtClean="0">
                <a:latin typeface="Arial"/>
                <a:cs typeface="Arial"/>
              </a:rPr>
              <a:t>A</a:t>
            </a:r>
            <a:r>
              <a:rPr sz="3200" b="1" spc="4" dirty="0" smtClean="0">
                <a:latin typeface="Arial"/>
                <a:cs typeface="Arial"/>
              </a:rPr>
              <a:t>b</a:t>
            </a:r>
            <a:r>
              <a:rPr sz="3200" b="1" spc="0" dirty="0" smtClean="0">
                <a:latin typeface="Arial"/>
                <a:cs typeface="Arial"/>
              </a:rPr>
              <a:t>s</a:t>
            </a:r>
            <a:r>
              <a:rPr sz="3200" b="1" spc="-4" dirty="0" smtClean="0">
                <a:latin typeface="Arial"/>
                <a:cs typeface="Arial"/>
              </a:rPr>
              <a:t>tr</a:t>
            </a:r>
            <a:r>
              <a:rPr sz="3200" b="1" spc="0" dirty="0" smtClean="0">
                <a:latin typeface="Arial"/>
                <a:cs typeface="Arial"/>
              </a:rPr>
              <a:t>ak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021539"/>
            <a:ext cx="203200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8840" y="1021539"/>
            <a:ext cx="7652654" cy="46482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8635">
              <a:lnSpc>
                <a:spcPts val="2960"/>
              </a:lnSpc>
              <a:spcBef>
                <a:spcPts val="148"/>
              </a:spcBef>
            </a:pPr>
            <a:r>
              <a:rPr sz="2800" spc="-9" dirty="0" smtClean="0">
                <a:latin typeface="Arial"/>
                <a:cs typeface="Arial"/>
              </a:rPr>
              <a:t>A</a:t>
            </a:r>
            <a:r>
              <a:rPr sz="2800" spc="4" dirty="0" smtClean="0">
                <a:latin typeface="Arial"/>
                <a:cs typeface="Arial"/>
              </a:rPr>
              <a:t>b</a:t>
            </a:r>
            <a:r>
              <a:rPr sz="2800" spc="0" dirty="0" smtClean="0">
                <a:latin typeface="Arial"/>
                <a:cs typeface="Arial"/>
              </a:rPr>
              <a:t>s</a:t>
            </a:r>
            <a:r>
              <a:rPr sz="2800" spc="4" dirty="0" smtClean="0">
                <a:latin typeface="Arial"/>
                <a:cs typeface="Arial"/>
              </a:rPr>
              <a:t>t</a:t>
            </a:r>
            <a:r>
              <a:rPr sz="2800" spc="9" dirty="0" smtClean="0">
                <a:latin typeface="Arial"/>
                <a:cs typeface="Arial"/>
              </a:rPr>
              <a:t>r</a:t>
            </a:r>
            <a:r>
              <a:rPr sz="2800" spc="4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k</a:t>
            </a:r>
            <a:r>
              <a:rPr sz="2800" spc="-14" dirty="0" smtClean="0">
                <a:latin typeface="Arial"/>
                <a:cs typeface="Arial"/>
              </a:rPr>
              <a:t> </a:t>
            </a:r>
            <a:r>
              <a:rPr sz="2800" spc="4" dirty="0" smtClean="0">
                <a:latin typeface="Arial"/>
                <a:cs typeface="Arial"/>
              </a:rPr>
              <a:t>ada</a:t>
            </a:r>
            <a:r>
              <a:rPr sz="2800" spc="0" dirty="0" smtClean="0">
                <a:latin typeface="Arial"/>
                <a:cs typeface="Arial"/>
              </a:rPr>
              <a:t>l</a:t>
            </a:r>
            <a:r>
              <a:rPr sz="2800" spc="4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h</a:t>
            </a:r>
            <a:r>
              <a:rPr sz="2800" spc="9" dirty="0" smtClean="0">
                <a:latin typeface="Arial"/>
                <a:cs typeface="Arial"/>
              </a:rPr>
              <a:t> </a:t>
            </a:r>
            <a:r>
              <a:rPr sz="2800" spc="4" dirty="0" smtClean="0">
                <a:latin typeface="Arial"/>
                <a:cs typeface="Arial"/>
              </a:rPr>
              <a:t>u</a:t>
            </a:r>
            <a:r>
              <a:rPr sz="2800" spc="9" dirty="0" smtClean="0">
                <a:latin typeface="Arial"/>
                <a:cs typeface="Arial"/>
              </a:rPr>
              <a:t>r</a:t>
            </a:r>
            <a:r>
              <a:rPr sz="2800" spc="4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i</a:t>
            </a:r>
            <a:r>
              <a:rPr sz="2800" spc="4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n</a:t>
            </a:r>
            <a:r>
              <a:rPr sz="2800" spc="24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si</a:t>
            </a:r>
            <a:r>
              <a:rPr sz="2800" spc="4" dirty="0" smtClean="0">
                <a:latin typeface="Arial"/>
                <a:cs typeface="Arial"/>
              </a:rPr>
              <a:t>ng</a:t>
            </a:r>
            <a:r>
              <a:rPr sz="2800" spc="0" dirty="0" smtClean="0">
                <a:latin typeface="Arial"/>
                <a:cs typeface="Arial"/>
              </a:rPr>
              <a:t>k</a:t>
            </a:r>
            <a:r>
              <a:rPr sz="2800" spc="4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t </a:t>
            </a:r>
            <a:r>
              <a:rPr sz="2800" spc="4" dirty="0" smtClean="0">
                <a:latin typeface="Arial"/>
                <a:cs typeface="Arial"/>
              </a:rPr>
              <a:t>da</a:t>
            </a:r>
            <a:r>
              <a:rPr sz="2800" spc="0" dirty="0" smtClean="0">
                <a:latin typeface="Arial"/>
                <a:cs typeface="Arial"/>
              </a:rPr>
              <a:t>n</a:t>
            </a:r>
            <a:r>
              <a:rPr sz="2800" spc="9" dirty="0" smtClean="0">
                <a:latin typeface="Arial"/>
                <a:cs typeface="Arial"/>
              </a:rPr>
              <a:t> </a:t>
            </a:r>
            <a:r>
              <a:rPr sz="2800" spc="4" dirty="0" smtClean="0">
                <a:latin typeface="Arial"/>
                <a:cs typeface="Arial"/>
              </a:rPr>
              <a:t>pada</a:t>
            </a:r>
            <a:r>
              <a:rPr sz="2800" spc="0" dirty="0" smtClean="0">
                <a:latin typeface="Arial"/>
                <a:cs typeface="Arial"/>
              </a:rPr>
              <a:t>t</a:t>
            </a:r>
            <a:r>
              <a:rPr sz="2800" spc="9" dirty="0" smtClean="0">
                <a:latin typeface="Arial"/>
                <a:cs typeface="Arial"/>
              </a:rPr>
              <a:t> </a:t>
            </a:r>
            <a:r>
              <a:rPr sz="2800" spc="-59" dirty="0" smtClean="0">
                <a:latin typeface="Arial"/>
                <a:cs typeface="Arial"/>
              </a:rPr>
              <a:t>y</a:t>
            </a:r>
            <a:r>
              <a:rPr sz="2800" spc="4" dirty="0" smtClean="0">
                <a:latin typeface="Arial"/>
                <a:cs typeface="Arial"/>
              </a:rPr>
              <a:t>ang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41"/>
              </a:lnSpc>
            </a:pPr>
            <a:r>
              <a:rPr sz="2800" spc="9" dirty="0" smtClean="0">
                <a:latin typeface="Arial"/>
                <a:cs typeface="Arial"/>
              </a:rPr>
              <a:t>m</a:t>
            </a:r>
            <a:r>
              <a:rPr sz="2800" spc="4" dirty="0" smtClean="0">
                <a:latin typeface="Arial"/>
                <a:cs typeface="Arial"/>
              </a:rPr>
              <a:t>erupa</a:t>
            </a:r>
            <a:r>
              <a:rPr sz="2800" spc="0" dirty="0" smtClean="0">
                <a:latin typeface="Arial"/>
                <a:cs typeface="Arial"/>
              </a:rPr>
              <a:t>k</a:t>
            </a:r>
            <a:r>
              <a:rPr sz="2800" spc="4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n</a:t>
            </a:r>
            <a:r>
              <a:rPr sz="2800" spc="-14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s</a:t>
            </a:r>
            <a:r>
              <a:rPr sz="2800" spc="4" dirty="0" smtClean="0">
                <a:latin typeface="Arial"/>
                <a:cs typeface="Arial"/>
              </a:rPr>
              <a:t>a</a:t>
            </a:r>
            <a:r>
              <a:rPr sz="2800" spc="9" dirty="0" smtClean="0">
                <a:latin typeface="Arial"/>
                <a:cs typeface="Arial"/>
              </a:rPr>
              <a:t>r</a:t>
            </a:r>
            <a:r>
              <a:rPr sz="2800" spc="0" dirty="0" smtClean="0">
                <a:latin typeface="Arial"/>
                <a:cs typeface="Arial"/>
              </a:rPr>
              <a:t>i </a:t>
            </a:r>
            <a:r>
              <a:rPr sz="2800" spc="4" dirty="0" smtClean="0">
                <a:latin typeface="Arial"/>
                <a:cs typeface="Arial"/>
              </a:rPr>
              <a:t>da</a:t>
            </a:r>
            <a:r>
              <a:rPr sz="2800" spc="9" dirty="0" smtClean="0">
                <a:latin typeface="Arial"/>
                <a:cs typeface="Arial"/>
              </a:rPr>
              <a:t>r</a:t>
            </a:r>
            <a:r>
              <a:rPr sz="2800" spc="0" dirty="0" smtClean="0">
                <a:latin typeface="Arial"/>
                <a:cs typeface="Arial"/>
              </a:rPr>
              <a:t>i </a:t>
            </a:r>
            <a:r>
              <a:rPr sz="2800" spc="4" dirty="0" smtClean="0">
                <a:latin typeface="Arial"/>
                <a:cs typeface="Arial"/>
              </a:rPr>
              <a:t>bag</a:t>
            </a:r>
            <a:r>
              <a:rPr sz="2800" spc="0" dirty="0" smtClean="0">
                <a:latin typeface="Arial"/>
                <a:cs typeface="Arial"/>
              </a:rPr>
              <a:t>i</a:t>
            </a:r>
            <a:r>
              <a:rPr sz="2800" spc="4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n</a:t>
            </a:r>
            <a:r>
              <a:rPr sz="2800" spc="24" dirty="0" smtClean="0">
                <a:latin typeface="Arial"/>
                <a:cs typeface="Arial"/>
              </a:rPr>
              <a:t> </a:t>
            </a:r>
            <a:r>
              <a:rPr sz="2800" spc="4" dirty="0" smtClean="0">
                <a:latin typeface="Arial"/>
                <a:cs typeface="Arial"/>
              </a:rPr>
              <a:t>u</a:t>
            </a:r>
            <a:r>
              <a:rPr sz="2800" spc="0" dirty="0" smtClean="0">
                <a:latin typeface="Arial"/>
                <a:cs typeface="Arial"/>
              </a:rPr>
              <a:t>t</a:t>
            </a:r>
            <a:r>
              <a:rPr sz="2800" spc="4" dirty="0" smtClean="0">
                <a:latin typeface="Arial"/>
                <a:cs typeface="Arial"/>
              </a:rPr>
              <a:t>a</a:t>
            </a:r>
            <a:r>
              <a:rPr sz="2800" spc="9" dirty="0" smtClean="0">
                <a:latin typeface="Arial"/>
                <a:cs typeface="Arial"/>
              </a:rPr>
              <a:t>m</a:t>
            </a:r>
            <a:r>
              <a:rPr sz="2800" spc="0" dirty="0" smtClean="0">
                <a:latin typeface="Arial"/>
                <a:cs typeface="Arial"/>
              </a:rPr>
              <a:t>a</a:t>
            </a:r>
            <a:r>
              <a:rPr sz="2800" spc="9" dirty="0" smtClean="0">
                <a:latin typeface="Arial"/>
                <a:cs typeface="Arial"/>
              </a:rPr>
              <a:t> </a:t>
            </a:r>
            <a:r>
              <a:rPr sz="2800" spc="-9" dirty="0" smtClean="0">
                <a:latin typeface="Arial"/>
                <a:cs typeface="Arial"/>
              </a:rPr>
              <a:t>T</a:t>
            </a:r>
            <a:r>
              <a:rPr sz="2800" spc="4" dirty="0" smtClean="0">
                <a:latin typeface="Arial"/>
                <a:cs typeface="Arial"/>
              </a:rPr>
              <a:t>uga</a:t>
            </a:r>
            <a:r>
              <a:rPr sz="2800" spc="0" dirty="0" smtClean="0">
                <a:latin typeface="Arial"/>
                <a:cs typeface="Arial"/>
              </a:rPr>
              <a:t>s</a:t>
            </a:r>
            <a:r>
              <a:rPr sz="2800" spc="24" dirty="0" smtClean="0">
                <a:latin typeface="Arial"/>
                <a:cs typeface="Arial"/>
              </a:rPr>
              <a:t> </a:t>
            </a:r>
            <a:r>
              <a:rPr sz="2800" spc="-9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k</a:t>
            </a:r>
            <a:r>
              <a:rPr sz="2800" spc="4" dirty="0" smtClean="0">
                <a:latin typeface="Arial"/>
                <a:cs typeface="Arial"/>
              </a:rPr>
              <a:t>h</a:t>
            </a:r>
            <a:r>
              <a:rPr sz="2800" spc="0" dirty="0" smtClean="0">
                <a:latin typeface="Arial"/>
                <a:cs typeface="Arial"/>
              </a:rPr>
              <a:t>i</a:t>
            </a:r>
            <a:r>
              <a:rPr sz="2800" spc="9" dirty="0" smtClean="0">
                <a:latin typeface="Arial"/>
                <a:cs typeface="Arial"/>
              </a:rPr>
              <a:t>r</a:t>
            </a:r>
            <a:r>
              <a:rPr sz="2800" spc="0" dirty="0" smtClean="0">
                <a:latin typeface="Arial"/>
                <a:cs typeface="Arial"/>
              </a:rPr>
              <a:t>. </a:t>
            </a:r>
            <a:r>
              <a:rPr sz="2800" spc="-4" dirty="0" smtClean="0">
                <a:latin typeface="Arial"/>
                <a:cs typeface="Arial"/>
              </a:rPr>
              <a:t>H</a:t>
            </a:r>
            <a:r>
              <a:rPr sz="2800" spc="4" dirty="0" smtClean="0">
                <a:latin typeface="Arial"/>
                <a:cs typeface="Arial"/>
              </a:rPr>
              <a:t>a</a:t>
            </a:r>
            <a:r>
              <a:rPr sz="2800" spc="-4" dirty="0" smtClean="0">
                <a:latin typeface="Arial"/>
                <a:cs typeface="Arial"/>
              </a:rPr>
              <a:t>l</a:t>
            </a:r>
            <a:r>
              <a:rPr sz="2800" spc="9" dirty="0" smtClean="0">
                <a:latin typeface="Arial"/>
                <a:cs typeface="Arial"/>
              </a:rPr>
              <a:t>-</a:t>
            </a:r>
            <a:r>
              <a:rPr sz="2800" spc="4" dirty="0" smtClean="0">
                <a:latin typeface="Arial"/>
                <a:cs typeface="Arial"/>
              </a:rPr>
              <a:t>ha</a:t>
            </a:r>
            <a:r>
              <a:rPr sz="2800" spc="0" dirty="0" smtClean="0">
                <a:latin typeface="Arial"/>
                <a:cs typeface="Arial"/>
              </a:rPr>
              <a:t>l </a:t>
            </a:r>
            <a:r>
              <a:rPr sz="2800" spc="-59" dirty="0" smtClean="0">
                <a:latin typeface="Arial"/>
                <a:cs typeface="Arial"/>
              </a:rPr>
              <a:t>y</a:t>
            </a:r>
            <a:r>
              <a:rPr sz="2800" spc="4" dirty="0" smtClean="0">
                <a:latin typeface="Arial"/>
                <a:cs typeface="Arial"/>
              </a:rPr>
              <a:t>an</a:t>
            </a:r>
            <a:r>
              <a:rPr sz="2800" spc="0" dirty="0" smtClean="0">
                <a:latin typeface="Arial"/>
                <a:cs typeface="Arial"/>
              </a:rPr>
              <a:t>g</a:t>
            </a:r>
            <a:r>
              <a:rPr sz="2800" spc="64" dirty="0" smtClean="0">
                <a:latin typeface="Arial"/>
                <a:cs typeface="Arial"/>
              </a:rPr>
              <a:t> </a:t>
            </a:r>
            <a:r>
              <a:rPr sz="2800" spc="4" dirty="0" smtClean="0">
                <a:latin typeface="Arial"/>
                <a:cs typeface="Arial"/>
              </a:rPr>
              <a:t>d</a:t>
            </a:r>
            <a:r>
              <a:rPr sz="2800" spc="0" dirty="0" smtClean="0">
                <a:latin typeface="Arial"/>
                <a:cs typeface="Arial"/>
              </a:rPr>
              <a:t>i</a:t>
            </a:r>
            <a:r>
              <a:rPr sz="2800" spc="4" dirty="0" smtClean="0">
                <a:latin typeface="Arial"/>
                <a:cs typeface="Arial"/>
              </a:rPr>
              <a:t>tu</a:t>
            </a:r>
            <a:r>
              <a:rPr sz="2800" spc="0" dirty="0" smtClean="0">
                <a:latin typeface="Arial"/>
                <a:cs typeface="Arial"/>
              </a:rPr>
              <a:t>lis </a:t>
            </a:r>
            <a:r>
              <a:rPr sz="2800" spc="9" dirty="0" smtClean="0">
                <a:latin typeface="Arial"/>
                <a:cs typeface="Arial"/>
              </a:rPr>
              <a:t>m</a:t>
            </a:r>
            <a:r>
              <a:rPr sz="2800" spc="4" dirty="0" smtClean="0">
                <a:latin typeface="Arial"/>
                <a:cs typeface="Arial"/>
              </a:rPr>
              <a:t>e</a:t>
            </a:r>
            <a:r>
              <a:rPr sz="2800" spc="0" dirty="0" smtClean="0">
                <a:latin typeface="Arial"/>
                <a:cs typeface="Arial"/>
              </a:rPr>
              <a:t>li</a:t>
            </a:r>
            <a:r>
              <a:rPr sz="2800" spc="4" dirty="0" smtClean="0">
                <a:latin typeface="Arial"/>
                <a:cs typeface="Arial"/>
              </a:rPr>
              <a:t>put</a:t>
            </a:r>
            <a:r>
              <a:rPr sz="2800" spc="0" dirty="0" smtClean="0">
                <a:latin typeface="Arial"/>
                <a:cs typeface="Arial"/>
              </a:rPr>
              <a:t>i</a:t>
            </a:r>
            <a:r>
              <a:rPr sz="2800" spc="24" dirty="0" smtClean="0">
                <a:latin typeface="Arial"/>
                <a:cs typeface="Arial"/>
              </a:rPr>
              <a:t> </a:t>
            </a:r>
            <a:r>
              <a:rPr sz="2800" spc="4" dirty="0" smtClean="0">
                <a:latin typeface="Arial"/>
                <a:cs typeface="Arial"/>
              </a:rPr>
              <a:t>1</a:t>
            </a:r>
            <a:r>
              <a:rPr sz="2800" spc="0" dirty="0" smtClean="0">
                <a:latin typeface="Arial"/>
                <a:cs typeface="Arial"/>
              </a:rPr>
              <a:t>)</a:t>
            </a:r>
            <a:r>
              <a:rPr sz="2800" spc="9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l</a:t>
            </a:r>
            <a:r>
              <a:rPr sz="2800" spc="4" dirty="0" smtClean="0">
                <a:latin typeface="Arial"/>
                <a:cs typeface="Arial"/>
              </a:rPr>
              <a:t>ata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14" dirty="0" smtClean="0">
                <a:latin typeface="Arial"/>
                <a:cs typeface="Arial"/>
              </a:rPr>
              <a:t> </a:t>
            </a:r>
            <a:r>
              <a:rPr sz="2800" spc="4" dirty="0" smtClean="0">
                <a:latin typeface="Arial"/>
                <a:cs typeface="Arial"/>
              </a:rPr>
              <a:t>be</a:t>
            </a:r>
            <a:r>
              <a:rPr sz="2800" spc="0" dirty="0" smtClean="0">
                <a:latin typeface="Arial"/>
                <a:cs typeface="Arial"/>
              </a:rPr>
              <a:t>l</a:t>
            </a:r>
            <a:r>
              <a:rPr sz="2800" spc="4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k</a:t>
            </a:r>
            <a:r>
              <a:rPr sz="2800" spc="4" dirty="0" smtClean="0">
                <a:latin typeface="Arial"/>
                <a:cs typeface="Arial"/>
              </a:rPr>
              <a:t>ang da</a:t>
            </a:r>
            <a:r>
              <a:rPr sz="2800" spc="0" dirty="0" smtClean="0">
                <a:latin typeface="Arial"/>
                <a:cs typeface="Arial"/>
              </a:rPr>
              <a:t>n</a:t>
            </a:r>
            <a:r>
              <a:rPr sz="2800" spc="-14" dirty="0" smtClean="0">
                <a:latin typeface="Arial"/>
                <a:cs typeface="Arial"/>
              </a:rPr>
              <a:t> </a:t>
            </a:r>
            <a:r>
              <a:rPr sz="2800" spc="4" dirty="0" smtClean="0">
                <a:latin typeface="Arial"/>
                <a:cs typeface="Arial"/>
              </a:rPr>
              <a:t>tu</a:t>
            </a:r>
            <a:r>
              <a:rPr sz="2800" spc="-19" dirty="0" smtClean="0">
                <a:latin typeface="Arial"/>
                <a:cs typeface="Arial"/>
              </a:rPr>
              <a:t>j</a:t>
            </a:r>
            <a:r>
              <a:rPr sz="2800" spc="4" dirty="0" smtClean="0">
                <a:latin typeface="Arial"/>
                <a:cs typeface="Arial"/>
              </a:rPr>
              <a:t>ua</a:t>
            </a:r>
            <a:r>
              <a:rPr sz="2800" spc="0" dirty="0" smtClean="0">
                <a:latin typeface="Arial"/>
                <a:cs typeface="Arial"/>
              </a:rPr>
              <a:t>n</a:t>
            </a:r>
            <a:r>
              <a:rPr sz="2800" spc="29" dirty="0" smtClean="0">
                <a:latin typeface="Arial"/>
                <a:cs typeface="Arial"/>
              </a:rPr>
              <a:t> </a:t>
            </a:r>
            <a:r>
              <a:rPr sz="2800" spc="4" dirty="0" smtClean="0">
                <a:latin typeface="Arial"/>
                <a:cs typeface="Arial"/>
              </a:rPr>
              <a:t>pene</a:t>
            </a:r>
            <a:r>
              <a:rPr sz="2800" spc="0" dirty="0" smtClean="0">
                <a:latin typeface="Arial"/>
                <a:cs typeface="Arial"/>
              </a:rPr>
              <a:t>li</a:t>
            </a:r>
            <a:r>
              <a:rPr sz="2800" spc="4" dirty="0" smtClean="0">
                <a:latin typeface="Arial"/>
                <a:cs typeface="Arial"/>
              </a:rPr>
              <a:t>t</a:t>
            </a:r>
            <a:r>
              <a:rPr sz="2800" spc="0" dirty="0" smtClean="0">
                <a:latin typeface="Arial"/>
                <a:cs typeface="Arial"/>
              </a:rPr>
              <a:t>i</a:t>
            </a:r>
            <a:r>
              <a:rPr sz="2800" spc="4" dirty="0" smtClean="0">
                <a:latin typeface="Arial"/>
                <a:cs typeface="Arial"/>
              </a:rPr>
              <a:t>an</a:t>
            </a:r>
            <a:r>
              <a:rPr sz="2800" spc="0" dirty="0" smtClean="0">
                <a:latin typeface="Arial"/>
                <a:cs typeface="Arial"/>
              </a:rPr>
              <a:t>;</a:t>
            </a:r>
            <a:r>
              <a:rPr sz="2800" spc="24" dirty="0" smtClean="0">
                <a:latin typeface="Arial"/>
                <a:cs typeface="Arial"/>
              </a:rPr>
              <a:t> </a:t>
            </a:r>
            <a:r>
              <a:rPr sz="2800" spc="4" dirty="0" smtClean="0">
                <a:latin typeface="Arial"/>
                <a:cs typeface="Arial"/>
              </a:rPr>
              <a:t>2</a:t>
            </a:r>
            <a:r>
              <a:rPr sz="2800" spc="0" dirty="0" smtClean="0">
                <a:latin typeface="Arial"/>
                <a:cs typeface="Arial"/>
              </a:rPr>
              <a:t>)</a:t>
            </a:r>
            <a:r>
              <a:rPr sz="2800" spc="9" dirty="0" smtClean="0">
                <a:latin typeface="Arial"/>
                <a:cs typeface="Arial"/>
              </a:rPr>
              <a:t> m</a:t>
            </a:r>
            <a:r>
              <a:rPr sz="2800" spc="4" dirty="0" smtClean="0">
                <a:latin typeface="Arial"/>
                <a:cs typeface="Arial"/>
              </a:rPr>
              <a:t>e</a:t>
            </a:r>
            <a:r>
              <a:rPr sz="2800" spc="0" dirty="0" smtClean="0">
                <a:latin typeface="Arial"/>
                <a:cs typeface="Arial"/>
              </a:rPr>
              <a:t>t</a:t>
            </a:r>
            <a:r>
              <a:rPr sz="2800" spc="4" dirty="0" smtClean="0">
                <a:latin typeface="Arial"/>
                <a:cs typeface="Arial"/>
              </a:rPr>
              <a:t>od</a:t>
            </a:r>
            <a:r>
              <a:rPr sz="2800" spc="0" dirty="0" smtClean="0">
                <a:latin typeface="Arial"/>
                <a:cs typeface="Arial"/>
              </a:rPr>
              <a:t>e </a:t>
            </a:r>
            <a:r>
              <a:rPr sz="2800" spc="4" dirty="0" smtClean="0">
                <a:latin typeface="Arial"/>
                <a:cs typeface="Arial"/>
              </a:rPr>
              <a:t>pene</a:t>
            </a:r>
            <a:r>
              <a:rPr sz="2800" spc="0" dirty="0" smtClean="0">
                <a:latin typeface="Arial"/>
                <a:cs typeface="Arial"/>
              </a:rPr>
              <a:t>li</a:t>
            </a:r>
            <a:r>
              <a:rPr sz="2800" spc="4" dirty="0" smtClean="0">
                <a:latin typeface="Arial"/>
                <a:cs typeface="Arial"/>
              </a:rPr>
              <a:t>t</a:t>
            </a:r>
            <a:r>
              <a:rPr sz="2800" spc="0" dirty="0" smtClean="0">
                <a:latin typeface="Arial"/>
                <a:cs typeface="Arial"/>
              </a:rPr>
              <a:t>i</a:t>
            </a:r>
            <a:r>
              <a:rPr sz="2800" spc="4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n</a:t>
            </a:r>
            <a:r>
              <a:rPr sz="2800" spc="29" dirty="0" smtClean="0">
                <a:latin typeface="Arial"/>
                <a:cs typeface="Arial"/>
              </a:rPr>
              <a:t> </a:t>
            </a:r>
            <a:r>
              <a:rPr sz="2800" spc="-59" dirty="0" smtClean="0">
                <a:latin typeface="Arial"/>
                <a:cs typeface="Arial"/>
              </a:rPr>
              <a:t>y</a:t>
            </a:r>
            <a:r>
              <a:rPr sz="2800" spc="4" dirty="0" smtClean="0">
                <a:latin typeface="Arial"/>
                <a:cs typeface="Arial"/>
              </a:rPr>
              <a:t>ang d</a:t>
            </a:r>
            <a:r>
              <a:rPr sz="2800" spc="0" dirty="0" smtClean="0">
                <a:latin typeface="Arial"/>
                <a:cs typeface="Arial"/>
              </a:rPr>
              <a:t>i</a:t>
            </a:r>
            <a:r>
              <a:rPr sz="2800" spc="4" dirty="0" smtClean="0">
                <a:latin typeface="Arial"/>
                <a:cs typeface="Arial"/>
              </a:rPr>
              <a:t>guna</a:t>
            </a:r>
            <a:r>
              <a:rPr sz="2800" spc="0" dirty="0" smtClean="0">
                <a:latin typeface="Arial"/>
                <a:cs typeface="Arial"/>
              </a:rPr>
              <a:t>k</a:t>
            </a:r>
            <a:r>
              <a:rPr sz="2800" spc="4" dirty="0" smtClean="0">
                <a:latin typeface="Arial"/>
                <a:cs typeface="Arial"/>
              </a:rPr>
              <a:t>an</a:t>
            </a:r>
            <a:r>
              <a:rPr sz="2800" spc="0" dirty="0" smtClean="0">
                <a:latin typeface="Arial"/>
                <a:cs typeface="Arial"/>
              </a:rPr>
              <a:t>; </a:t>
            </a:r>
            <a:r>
              <a:rPr sz="2800" spc="4" dirty="0" smtClean="0">
                <a:latin typeface="Arial"/>
                <a:cs typeface="Arial"/>
              </a:rPr>
              <a:t>3</a:t>
            </a:r>
            <a:r>
              <a:rPr sz="2800" spc="0" dirty="0" smtClean="0">
                <a:latin typeface="Arial"/>
                <a:cs typeface="Arial"/>
              </a:rPr>
              <a:t>)</a:t>
            </a:r>
            <a:r>
              <a:rPr sz="2800" spc="-9" dirty="0" smtClean="0">
                <a:latin typeface="Arial"/>
                <a:cs typeface="Arial"/>
              </a:rPr>
              <a:t> </a:t>
            </a:r>
            <a:r>
              <a:rPr sz="2800" spc="4" dirty="0" smtClean="0">
                <a:latin typeface="Arial"/>
                <a:cs typeface="Arial"/>
              </a:rPr>
              <a:t>ha</a:t>
            </a:r>
            <a:r>
              <a:rPr sz="2800" spc="0" dirty="0" smtClean="0">
                <a:latin typeface="Arial"/>
                <a:cs typeface="Arial"/>
              </a:rPr>
              <a:t>sil</a:t>
            </a:r>
            <a:r>
              <a:rPr sz="2800" spc="25" dirty="0" smtClean="0">
                <a:latin typeface="Arial"/>
                <a:cs typeface="Arial"/>
              </a:rPr>
              <a:t> </a:t>
            </a:r>
            <a:r>
              <a:rPr sz="2800" spc="4" dirty="0" smtClean="0">
                <a:latin typeface="Arial"/>
                <a:cs typeface="Arial"/>
              </a:rPr>
              <a:t>da</a:t>
            </a:r>
            <a:r>
              <a:rPr sz="2800" spc="0" dirty="0" smtClean="0">
                <a:latin typeface="Arial"/>
                <a:cs typeface="Arial"/>
              </a:rPr>
              <a:t>n k</a:t>
            </a:r>
            <a:r>
              <a:rPr sz="2800" spc="4" dirty="0" smtClean="0">
                <a:latin typeface="Arial"/>
                <a:cs typeface="Arial"/>
              </a:rPr>
              <a:t>e</a:t>
            </a:r>
            <a:r>
              <a:rPr sz="2800" spc="0" dirty="0" smtClean="0">
                <a:latin typeface="Arial"/>
                <a:cs typeface="Arial"/>
              </a:rPr>
              <a:t>si</a:t>
            </a:r>
            <a:r>
              <a:rPr sz="2800" spc="9" dirty="0" smtClean="0">
                <a:latin typeface="Arial"/>
                <a:cs typeface="Arial"/>
              </a:rPr>
              <a:t>m</a:t>
            </a:r>
            <a:r>
              <a:rPr sz="2800" spc="4" dirty="0" smtClean="0">
                <a:latin typeface="Arial"/>
                <a:cs typeface="Arial"/>
              </a:rPr>
              <a:t>pu</a:t>
            </a:r>
            <a:r>
              <a:rPr sz="2800" spc="0" dirty="0" smtClean="0">
                <a:latin typeface="Arial"/>
                <a:cs typeface="Arial"/>
              </a:rPr>
              <a:t>l</a:t>
            </a:r>
            <a:r>
              <a:rPr sz="2800" spc="4" dirty="0" smtClean="0">
                <a:latin typeface="Arial"/>
                <a:cs typeface="Arial"/>
              </a:rPr>
              <a:t>an</a:t>
            </a:r>
            <a:r>
              <a:rPr sz="2800" spc="0" dirty="0" smtClean="0">
                <a:latin typeface="Arial"/>
                <a:cs typeface="Arial"/>
              </a:rPr>
              <a:t>.</a:t>
            </a:r>
            <a:r>
              <a:rPr sz="2800" spc="24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Di </a:t>
            </a:r>
            <a:r>
              <a:rPr sz="2800" spc="4" dirty="0" smtClean="0">
                <a:latin typeface="Arial"/>
                <a:cs typeface="Arial"/>
              </a:rPr>
              <a:t>bag</a:t>
            </a:r>
            <a:r>
              <a:rPr sz="2800" spc="0" dirty="0" smtClean="0">
                <a:latin typeface="Arial"/>
                <a:cs typeface="Arial"/>
              </a:rPr>
              <a:t>i</a:t>
            </a:r>
            <a:r>
              <a:rPr sz="2800" spc="4" dirty="0" smtClean="0">
                <a:latin typeface="Arial"/>
                <a:cs typeface="Arial"/>
              </a:rPr>
              <a:t>an a</a:t>
            </a:r>
            <a:r>
              <a:rPr sz="2800" spc="0" dirty="0" smtClean="0">
                <a:latin typeface="Arial"/>
                <a:cs typeface="Arial"/>
              </a:rPr>
              <a:t>k</a:t>
            </a:r>
            <a:r>
              <a:rPr sz="2800" spc="4" dirty="0" smtClean="0">
                <a:latin typeface="Arial"/>
                <a:cs typeface="Arial"/>
              </a:rPr>
              <a:t>h</a:t>
            </a:r>
            <a:r>
              <a:rPr sz="2800" spc="0" dirty="0" smtClean="0">
                <a:latin typeface="Arial"/>
                <a:cs typeface="Arial"/>
              </a:rPr>
              <a:t>ir</a:t>
            </a:r>
            <a:r>
              <a:rPr sz="2800" spc="-9" dirty="0" smtClean="0">
                <a:latin typeface="Arial"/>
                <a:cs typeface="Arial"/>
              </a:rPr>
              <a:t> </a:t>
            </a:r>
            <a:r>
              <a:rPr sz="2800" spc="4" dirty="0" smtClean="0">
                <a:latin typeface="Arial"/>
                <a:cs typeface="Arial"/>
              </a:rPr>
              <a:t>d</a:t>
            </a:r>
            <a:r>
              <a:rPr sz="2800" spc="0" dirty="0" smtClean="0">
                <a:latin typeface="Arial"/>
                <a:cs typeface="Arial"/>
              </a:rPr>
              <a:t>it</a:t>
            </a:r>
            <a:r>
              <a:rPr sz="2800" spc="4" dirty="0" smtClean="0">
                <a:latin typeface="Arial"/>
                <a:cs typeface="Arial"/>
              </a:rPr>
              <a:t>u</a:t>
            </a:r>
            <a:r>
              <a:rPr sz="2800" spc="0" dirty="0" smtClean="0">
                <a:latin typeface="Arial"/>
                <a:cs typeface="Arial"/>
              </a:rPr>
              <a:t>lis</a:t>
            </a:r>
            <a:r>
              <a:rPr sz="2800" spc="25" dirty="0" smtClean="0">
                <a:latin typeface="Arial"/>
                <a:cs typeface="Arial"/>
              </a:rPr>
              <a:t> </a:t>
            </a:r>
            <a:r>
              <a:rPr sz="2800" spc="4" dirty="0" smtClean="0">
                <a:latin typeface="Arial"/>
                <a:cs typeface="Arial"/>
              </a:rPr>
              <a:t>bebe</a:t>
            </a:r>
            <a:r>
              <a:rPr sz="2800" spc="9" dirty="0" smtClean="0">
                <a:latin typeface="Arial"/>
                <a:cs typeface="Arial"/>
              </a:rPr>
              <a:t>r</a:t>
            </a:r>
            <a:r>
              <a:rPr sz="2800" spc="4" dirty="0" smtClean="0">
                <a:latin typeface="Arial"/>
                <a:cs typeface="Arial"/>
              </a:rPr>
              <a:t>ap</a:t>
            </a:r>
            <a:r>
              <a:rPr sz="2800" spc="0" dirty="0" smtClean="0">
                <a:latin typeface="Arial"/>
                <a:cs typeface="Arial"/>
              </a:rPr>
              <a:t>a k</a:t>
            </a:r>
            <a:r>
              <a:rPr sz="2800" spc="4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ta k</a:t>
            </a:r>
            <a:r>
              <a:rPr sz="2800" spc="4" dirty="0" smtClean="0">
                <a:latin typeface="Arial"/>
                <a:cs typeface="Arial"/>
              </a:rPr>
              <a:t>un</a:t>
            </a:r>
            <a:r>
              <a:rPr sz="2800" spc="0" dirty="0" smtClean="0">
                <a:latin typeface="Arial"/>
                <a:cs typeface="Arial"/>
              </a:rPr>
              <a:t>ci </a:t>
            </a:r>
            <a:r>
              <a:rPr sz="2800" spc="4" dirty="0" smtClean="0">
                <a:latin typeface="Arial"/>
                <a:cs typeface="Arial"/>
              </a:rPr>
              <a:t>be</a:t>
            </a:r>
            <a:r>
              <a:rPr sz="2800" spc="9" dirty="0" smtClean="0">
                <a:latin typeface="Arial"/>
                <a:cs typeface="Arial"/>
              </a:rPr>
              <a:t>r</a:t>
            </a:r>
            <a:r>
              <a:rPr sz="2800" spc="4" dirty="0" smtClean="0">
                <a:latin typeface="Arial"/>
                <a:cs typeface="Arial"/>
              </a:rPr>
              <a:t>up</a:t>
            </a:r>
            <a:r>
              <a:rPr sz="2800" spc="0" dirty="0" smtClean="0">
                <a:latin typeface="Arial"/>
                <a:cs typeface="Arial"/>
              </a:rPr>
              <a:t>a k</a:t>
            </a:r>
            <a:r>
              <a:rPr sz="2800" spc="4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ta </a:t>
            </a:r>
            <a:r>
              <a:rPr sz="2800" spc="-59" dirty="0" smtClean="0">
                <a:latin typeface="Arial"/>
                <a:cs typeface="Arial"/>
              </a:rPr>
              <a:t>y</a:t>
            </a:r>
            <a:r>
              <a:rPr sz="2800" spc="4" dirty="0" smtClean="0">
                <a:latin typeface="Arial"/>
                <a:cs typeface="Arial"/>
              </a:rPr>
              <a:t>an</a:t>
            </a:r>
            <a:r>
              <a:rPr sz="2800" spc="0" dirty="0" smtClean="0">
                <a:latin typeface="Arial"/>
                <a:cs typeface="Arial"/>
              </a:rPr>
              <a:t>g</a:t>
            </a:r>
            <a:r>
              <a:rPr sz="2800" spc="44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s</a:t>
            </a:r>
            <a:r>
              <a:rPr sz="2800" spc="4" dirty="0" smtClean="0">
                <a:latin typeface="Arial"/>
                <a:cs typeface="Arial"/>
              </a:rPr>
              <a:t>e</a:t>
            </a:r>
            <a:r>
              <a:rPr sz="2800" spc="9" dirty="0" smtClean="0">
                <a:latin typeface="Arial"/>
                <a:cs typeface="Arial"/>
              </a:rPr>
              <a:t>r</a:t>
            </a:r>
            <a:r>
              <a:rPr sz="2800" spc="0" dirty="0" smtClean="0">
                <a:latin typeface="Arial"/>
                <a:cs typeface="Arial"/>
              </a:rPr>
              <a:t>i</a:t>
            </a:r>
            <a:r>
              <a:rPr sz="2800" spc="4" dirty="0" smtClean="0">
                <a:latin typeface="Arial"/>
                <a:cs typeface="Arial"/>
              </a:rPr>
              <a:t>n</a:t>
            </a:r>
            <a:r>
              <a:rPr sz="2800" spc="0" dirty="0" smtClean="0">
                <a:latin typeface="Arial"/>
                <a:cs typeface="Arial"/>
              </a:rPr>
              <a:t>g</a:t>
            </a:r>
            <a:r>
              <a:rPr sz="2800" spc="9" dirty="0" smtClean="0">
                <a:latin typeface="Arial"/>
                <a:cs typeface="Arial"/>
              </a:rPr>
              <a:t> m</a:t>
            </a:r>
            <a:r>
              <a:rPr sz="2800" spc="4" dirty="0" smtClean="0">
                <a:latin typeface="Arial"/>
                <a:cs typeface="Arial"/>
              </a:rPr>
              <a:t>un</a:t>
            </a:r>
            <a:r>
              <a:rPr sz="2800" spc="0" dirty="0" smtClean="0">
                <a:latin typeface="Arial"/>
                <a:cs typeface="Arial"/>
              </a:rPr>
              <a:t>c</a:t>
            </a:r>
            <a:r>
              <a:rPr sz="2800" spc="4" dirty="0" smtClean="0">
                <a:latin typeface="Arial"/>
                <a:cs typeface="Arial"/>
              </a:rPr>
              <a:t>u</a:t>
            </a:r>
            <a:r>
              <a:rPr sz="2800" spc="0" dirty="0" smtClean="0">
                <a:latin typeface="Arial"/>
                <a:cs typeface="Arial"/>
              </a:rPr>
              <a:t>l</a:t>
            </a:r>
            <a:r>
              <a:rPr sz="2800" spc="25" dirty="0" smtClean="0">
                <a:latin typeface="Arial"/>
                <a:cs typeface="Arial"/>
              </a:rPr>
              <a:t> </a:t>
            </a:r>
            <a:r>
              <a:rPr sz="2800" spc="4" dirty="0" smtClean="0">
                <a:latin typeface="Arial"/>
                <a:cs typeface="Arial"/>
              </a:rPr>
              <a:t>da</a:t>
            </a:r>
            <a:r>
              <a:rPr sz="2800" spc="0" dirty="0" smtClean="0">
                <a:latin typeface="Arial"/>
                <a:cs typeface="Arial"/>
              </a:rPr>
              <a:t>l</a:t>
            </a:r>
            <a:r>
              <a:rPr sz="2800" spc="4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m</a:t>
            </a:r>
            <a:r>
              <a:rPr sz="2800" spc="9" dirty="0" smtClean="0">
                <a:latin typeface="Arial"/>
                <a:cs typeface="Arial"/>
              </a:rPr>
              <a:t> </a:t>
            </a:r>
            <a:r>
              <a:rPr sz="2800" spc="4" dirty="0" smtClean="0">
                <a:latin typeface="Arial"/>
                <a:cs typeface="Arial"/>
              </a:rPr>
              <a:t>penu</a:t>
            </a:r>
            <a:r>
              <a:rPr sz="2800" spc="0" dirty="0" smtClean="0">
                <a:latin typeface="Arial"/>
                <a:cs typeface="Arial"/>
              </a:rPr>
              <a:t>lis</a:t>
            </a:r>
            <a:r>
              <a:rPr sz="2800" spc="4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n</a:t>
            </a:r>
            <a:r>
              <a:rPr sz="2800" spc="25" dirty="0" smtClean="0">
                <a:latin typeface="Arial"/>
                <a:cs typeface="Arial"/>
              </a:rPr>
              <a:t> </a:t>
            </a:r>
            <a:r>
              <a:rPr sz="2800" spc="-59" dirty="0" smtClean="0">
                <a:latin typeface="Arial"/>
                <a:cs typeface="Arial"/>
              </a:rPr>
              <a:t>y</a:t>
            </a:r>
            <a:r>
              <a:rPr sz="2800" spc="4" dirty="0" smtClean="0">
                <a:latin typeface="Arial"/>
                <a:cs typeface="Arial"/>
              </a:rPr>
              <a:t>ang </a:t>
            </a:r>
            <a:r>
              <a:rPr sz="2800" spc="9" dirty="0" smtClean="0">
                <a:latin typeface="Arial"/>
                <a:cs typeface="Arial"/>
              </a:rPr>
              <a:t>m</a:t>
            </a:r>
            <a:r>
              <a:rPr sz="2800" spc="4" dirty="0" smtClean="0">
                <a:latin typeface="Arial"/>
                <a:cs typeface="Arial"/>
              </a:rPr>
              <a:t>erupa</a:t>
            </a:r>
            <a:r>
              <a:rPr sz="2800" spc="0" dirty="0" smtClean="0">
                <a:latin typeface="Arial"/>
                <a:cs typeface="Arial"/>
              </a:rPr>
              <a:t>k</a:t>
            </a:r>
            <a:r>
              <a:rPr sz="2800" spc="4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n</a:t>
            </a:r>
            <a:r>
              <a:rPr sz="2800" spc="-14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ci</a:t>
            </a:r>
            <a:r>
              <a:rPr sz="2800" spc="9" dirty="0" smtClean="0">
                <a:latin typeface="Arial"/>
                <a:cs typeface="Arial"/>
              </a:rPr>
              <a:t>r</a:t>
            </a:r>
            <a:r>
              <a:rPr sz="2800" spc="0" dirty="0" smtClean="0">
                <a:latin typeface="Arial"/>
                <a:cs typeface="Arial"/>
              </a:rPr>
              <a:t>i k</a:t>
            </a:r>
            <a:r>
              <a:rPr sz="2800" spc="4" dirty="0" smtClean="0">
                <a:latin typeface="Arial"/>
                <a:cs typeface="Arial"/>
              </a:rPr>
              <a:t>ha</a:t>
            </a:r>
            <a:r>
              <a:rPr sz="2800" spc="0" dirty="0" smtClean="0">
                <a:latin typeface="Arial"/>
                <a:cs typeface="Arial"/>
              </a:rPr>
              <a:t>s </a:t>
            </a:r>
            <a:r>
              <a:rPr sz="2800" spc="4" dirty="0" smtClean="0">
                <a:latin typeface="Arial"/>
                <a:cs typeface="Arial"/>
              </a:rPr>
              <a:t>da</a:t>
            </a:r>
            <a:r>
              <a:rPr sz="2800" spc="0" dirty="0" smtClean="0">
                <a:latin typeface="Arial"/>
                <a:cs typeface="Arial"/>
              </a:rPr>
              <a:t>l</a:t>
            </a:r>
            <a:r>
              <a:rPr sz="2800" spc="4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m</a:t>
            </a:r>
            <a:r>
              <a:rPr sz="2800" spc="29" dirty="0" smtClean="0">
                <a:latin typeface="Arial"/>
                <a:cs typeface="Arial"/>
              </a:rPr>
              <a:t> </a:t>
            </a:r>
            <a:r>
              <a:rPr sz="2800" spc="4" dirty="0" smtClean="0">
                <a:latin typeface="Arial"/>
                <a:cs typeface="Arial"/>
              </a:rPr>
              <a:t>pene</a:t>
            </a:r>
            <a:r>
              <a:rPr sz="2800" spc="0" dirty="0" smtClean="0">
                <a:latin typeface="Arial"/>
                <a:cs typeface="Arial"/>
              </a:rPr>
              <a:t>li</a:t>
            </a:r>
            <a:r>
              <a:rPr sz="2800" spc="4" dirty="0" smtClean="0">
                <a:latin typeface="Arial"/>
                <a:cs typeface="Arial"/>
              </a:rPr>
              <a:t>t</a:t>
            </a:r>
            <a:r>
              <a:rPr sz="2800" spc="0" dirty="0" smtClean="0">
                <a:latin typeface="Arial"/>
                <a:cs typeface="Arial"/>
              </a:rPr>
              <a:t>i</a:t>
            </a:r>
            <a:r>
              <a:rPr sz="2800" spc="4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n</a:t>
            </a:r>
            <a:r>
              <a:rPr sz="2800" spc="24" dirty="0" smtClean="0">
                <a:latin typeface="Arial"/>
                <a:cs typeface="Arial"/>
              </a:rPr>
              <a:t> </a:t>
            </a:r>
            <a:r>
              <a:rPr sz="2800" spc="4" dirty="0" smtClean="0">
                <a:latin typeface="Arial"/>
                <a:cs typeface="Arial"/>
              </a:rPr>
              <a:t>be</a:t>
            </a:r>
            <a:r>
              <a:rPr sz="2800" spc="9" dirty="0" smtClean="0">
                <a:latin typeface="Arial"/>
                <a:cs typeface="Arial"/>
              </a:rPr>
              <a:t>r</a:t>
            </a:r>
            <a:r>
              <a:rPr sz="2800" spc="-19" dirty="0" smtClean="0">
                <a:latin typeface="Arial"/>
                <a:cs typeface="Arial"/>
              </a:rPr>
              <a:t>j</a:t>
            </a:r>
            <a:r>
              <a:rPr sz="2800" spc="4" dirty="0" smtClean="0">
                <a:latin typeface="Arial"/>
                <a:cs typeface="Arial"/>
              </a:rPr>
              <a:t>u</a:t>
            </a:r>
            <a:r>
              <a:rPr sz="2800" spc="9" dirty="0" smtClean="0">
                <a:latin typeface="Arial"/>
                <a:cs typeface="Arial"/>
              </a:rPr>
              <a:t>m</a:t>
            </a:r>
            <a:r>
              <a:rPr sz="2800" spc="0" dirty="0" smtClean="0">
                <a:latin typeface="Arial"/>
                <a:cs typeface="Arial"/>
              </a:rPr>
              <a:t>l</a:t>
            </a:r>
            <a:r>
              <a:rPr sz="2800" spc="4" dirty="0" smtClean="0">
                <a:latin typeface="Arial"/>
                <a:cs typeface="Arial"/>
              </a:rPr>
              <a:t>ah gan</a:t>
            </a:r>
            <a:r>
              <a:rPr sz="2800" spc="-19" dirty="0" smtClean="0">
                <a:latin typeface="Arial"/>
                <a:cs typeface="Arial"/>
              </a:rPr>
              <a:t>j</a:t>
            </a:r>
            <a:r>
              <a:rPr sz="2800" spc="0" dirty="0" smtClean="0">
                <a:latin typeface="Arial"/>
                <a:cs typeface="Arial"/>
              </a:rPr>
              <a:t>il</a:t>
            </a:r>
            <a:r>
              <a:rPr sz="2800" spc="25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3 s</a:t>
            </a:r>
            <a:r>
              <a:rPr sz="2800" spc="4" dirty="0" smtClean="0">
                <a:latin typeface="Arial"/>
                <a:cs typeface="Arial"/>
              </a:rPr>
              <a:t>a</a:t>
            </a:r>
            <a:r>
              <a:rPr sz="2800" spc="9" dirty="0" smtClean="0">
                <a:latin typeface="Arial"/>
                <a:cs typeface="Arial"/>
              </a:rPr>
              <a:t>m</a:t>
            </a:r>
            <a:r>
              <a:rPr sz="2800" spc="4" dirty="0" smtClean="0">
                <a:latin typeface="Arial"/>
                <a:cs typeface="Arial"/>
              </a:rPr>
              <a:t>pa</a:t>
            </a:r>
            <a:r>
              <a:rPr sz="2800" spc="0" dirty="0" smtClean="0">
                <a:latin typeface="Arial"/>
                <a:cs typeface="Arial"/>
              </a:rPr>
              <a:t>i 5 k</a:t>
            </a:r>
            <a:r>
              <a:rPr sz="2800" spc="4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ta .</a:t>
            </a:r>
            <a:r>
              <a:rPr sz="2800" spc="-14" dirty="0" smtClean="0">
                <a:latin typeface="Arial"/>
                <a:cs typeface="Arial"/>
              </a:rPr>
              <a:t> </a:t>
            </a:r>
            <a:r>
              <a:rPr sz="2800" spc="-9" dirty="0" smtClean="0">
                <a:latin typeface="Arial"/>
                <a:cs typeface="Arial"/>
              </a:rPr>
              <a:t>P</a:t>
            </a:r>
            <a:r>
              <a:rPr sz="2800" spc="4" dirty="0" smtClean="0">
                <a:latin typeface="Arial"/>
                <a:cs typeface="Arial"/>
              </a:rPr>
              <a:t>enu</a:t>
            </a:r>
            <a:r>
              <a:rPr sz="2800" spc="0" dirty="0" smtClean="0">
                <a:latin typeface="Arial"/>
                <a:cs typeface="Arial"/>
              </a:rPr>
              <a:t>lis</a:t>
            </a:r>
            <a:r>
              <a:rPr sz="2800" spc="4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n</a:t>
            </a:r>
            <a:r>
              <a:rPr sz="2800" spc="24" dirty="0" smtClean="0">
                <a:latin typeface="Arial"/>
                <a:cs typeface="Arial"/>
              </a:rPr>
              <a:t> </a:t>
            </a:r>
            <a:r>
              <a:rPr sz="2800" spc="4" dirty="0" smtClean="0">
                <a:latin typeface="Arial"/>
                <a:cs typeface="Arial"/>
              </a:rPr>
              <a:t>denga</a:t>
            </a:r>
            <a:r>
              <a:rPr sz="2800" spc="0" dirty="0" smtClean="0">
                <a:latin typeface="Arial"/>
                <a:cs typeface="Arial"/>
              </a:rPr>
              <a:t>n</a:t>
            </a:r>
            <a:r>
              <a:rPr sz="2800" spc="24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s</a:t>
            </a:r>
            <a:r>
              <a:rPr sz="2800" spc="4" dirty="0" smtClean="0">
                <a:latin typeface="Arial"/>
                <a:cs typeface="Arial"/>
              </a:rPr>
              <a:t>pa</a:t>
            </a:r>
            <a:r>
              <a:rPr sz="2800" spc="0" dirty="0" smtClean="0">
                <a:latin typeface="Arial"/>
                <a:cs typeface="Arial"/>
              </a:rPr>
              <a:t>si</a:t>
            </a:r>
            <a:endParaRPr sz="2800">
              <a:latin typeface="Arial"/>
              <a:cs typeface="Arial"/>
            </a:endParaRPr>
          </a:p>
          <a:p>
            <a:pPr marL="12700" marR="94127">
              <a:lnSpc>
                <a:spcPct val="100041"/>
              </a:lnSpc>
            </a:pPr>
            <a:r>
              <a:rPr sz="2800" spc="0" dirty="0" smtClean="0">
                <a:latin typeface="Arial"/>
                <a:cs typeface="Arial"/>
              </a:rPr>
              <a:t>1</a:t>
            </a:r>
            <a:r>
              <a:rPr sz="2800" spc="-14" dirty="0" smtClean="0">
                <a:latin typeface="Arial"/>
                <a:cs typeface="Arial"/>
              </a:rPr>
              <a:t> </a:t>
            </a:r>
            <a:r>
              <a:rPr sz="2800" spc="4" dirty="0" smtClean="0">
                <a:latin typeface="Arial"/>
                <a:cs typeface="Arial"/>
              </a:rPr>
              <a:t>denga</a:t>
            </a:r>
            <a:r>
              <a:rPr sz="2800" spc="0" dirty="0" smtClean="0">
                <a:latin typeface="Arial"/>
                <a:cs typeface="Arial"/>
              </a:rPr>
              <a:t>n </a:t>
            </a:r>
            <a:r>
              <a:rPr sz="2800" spc="4" dirty="0" smtClean="0">
                <a:latin typeface="Arial"/>
                <a:cs typeface="Arial"/>
              </a:rPr>
              <a:t>u</a:t>
            </a:r>
            <a:r>
              <a:rPr sz="2800" spc="0" dirty="0" smtClean="0">
                <a:latin typeface="Arial"/>
                <a:cs typeface="Arial"/>
              </a:rPr>
              <a:t>k</a:t>
            </a:r>
            <a:r>
              <a:rPr sz="2800" spc="4" dirty="0" smtClean="0">
                <a:latin typeface="Arial"/>
                <a:cs typeface="Arial"/>
              </a:rPr>
              <a:t>u</a:t>
            </a:r>
            <a:r>
              <a:rPr sz="2800" spc="9" dirty="0" smtClean="0">
                <a:latin typeface="Arial"/>
                <a:cs typeface="Arial"/>
              </a:rPr>
              <a:t>r</a:t>
            </a:r>
            <a:r>
              <a:rPr sz="2800" spc="4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n</a:t>
            </a:r>
            <a:r>
              <a:rPr sz="2800" spc="29" dirty="0" smtClean="0">
                <a:latin typeface="Arial"/>
                <a:cs typeface="Arial"/>
              </a:rPr>
              <a:t> </a:t>
            </a:r>
            <a:r>
              <a:rPr sz="2800" spc="4" dirty="0" smtClean="0">
                <a:latin typeface="Arial"/>
                <a:cs typeface="Arial"/>
              </a:rPr>
              <a:t>hu</a:t>
            </a:r>
            <a:r>
              <a:rPr sz="2800" spc="9" dirty="0" smtClean="0">
                <a:latin typeface="Arial"/>
                <a:cs typeface="Arial"/>
              </a:rPr>
              <a:t>r</a:t>
            </a:r>
            <a:r>
              <a:rPr sz="2800" spc="4" dirty="0" smtClean="0">
                <a:latin typeface="Arial"/>
                <a:cs typeface="Arial"/>
              </a:rPr>
              <a:t>u</a:t>
            </a:r>
            <a:r>
              <a:rPr sz="2800" spc="0" dirty="0" smtClean="0">
                <a:latin typeface="Arial"/>
                <a:cs typeface="Arial"/>
              </a:rPr>
              <a:t>f</a:t>
            </a:r>
            <a:r>
              <a:rPr sz="2800" spc="-14" dirty="0" smtClean="0">
                <a:latin typeface="Arial"/>
                <a:cs typeface="Arial"/>
              </a:rPr>
              <a:t> </a:t>
            </a:r>
            <a:r>
              <a:rPr sz="2800" spc="4" dirty="0" smtClean="0">
                <a:latin typeface="Arial"/>
                <a:cs typeface="Arial"/>
              </a:rPr>
              <a:t>1</a:t>
            </a:r>
            <a:r>
              <a:rPr sz="2800" spc="0" dirty="0" smtClean="0">
                <a:latin typeface="Arial"/>
                <a:cs typeface="Arial"/>
              </a:rPr>
              <a:t>0 k</a:t>
            </a:r>
            <a:r>
              <a:rPr sz="2800" spc="4" dirty="0" smtClean="0">
                <a:latin typeface="Arial"/>
                <a:cs typeface="Arial"/>
              </a:rPr>
              <a:t>e</a:t>
            </a:r>
            <a:r>
              <a:rPr sz="2800" spc="0" dirty="0" smtClean="0">
                <a:latin typeface="Arial"/>
                <a:cs typeface="Arial"/>
              </a:rPr>
              <a:t>c</a:t>
            </a:r>
            <a:r>
              <a:rPr sz="2800" spc="4" dirty="0" smtClean="0">
                <a:latin typeface="Arial"/>
                <a:cs typeface="Arial"/>
              </a:rPr>
              <a:t>ua</a:t>
            </a:r>
            <a:r>
              <a:rPr sz="2800" spc="0" dirty="0" smtClean="0">
                <a:latin typeface="Arial"/>
                <a:cs typeface="Arial"/>
              </a:rPr>
              <a:t>li</a:t>
            </a:r>
            <a:r>
              <a:rPr sz="2800" spc="24" dirty="0" smtClean="0">
                <a:latin typeface="Arial"/>
                <a:cs typeface="Arial"/>
              </a:rPr>
              <a:t> </a:t>
            </a:r>
            <a:r>
              <a:rPr sz="2800" spc="-19" dirty="0" smtClean="0">
                <a:latin typeface="Arial"/>
                <a:cs typeface="Arial"/>
              </a:rPr>
              <a:t>j</a:t>
            </a:r>
            <a:r>
              <a:rPr sz="2800" spc="4" dirty="0" smtClean="0">
                <a:latin typeface="Arial"/>
                <a:cs typeface="Arial"/>
              </a:rPr>
              <a:t>udu</a:t>
            </a:r>
            <a:r>
              <a:rPr sz="2800" spc="0" dirty="0" smtClean="0">
                <a:latin typeface="Arial"/>
                <a:cs typeface="Arial"/>
              </a:rPr>
              <a:t>l.</a:t>
            </a:r>
            <a:r>
              <a:rPr sz="2800" spc="25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J</a:t>
            </a:r>
            <a:r>
              <a:rPr sz="2800" spc="4" dirty="0" smtClean="0">
                <a:latin typeface="Arial"/>
                <a:cs typeface="Arial"/>
              </a:rPr>
              <a:t>u</a:t>
            </a:r>
            <a:r>
              <a:rPr sz="2800" spc="9" dirty="0" smtClean="0">
                <a:latin typeface="Arial"/>
                <a:cs typeface="Arial"/>
              </a:rPr>
              <a:t>m</a:t>
            </a:r>
            <a:r>
              <a:rPr sz="2800" spc="0" dirty="0" smtClean="0">
                <a:latin typeface="Arial"/>
                <a:cs typeface="Arial"/>
              </a:rPr>
              <a:t>l</a:t>
            </a:r>
            <a:r>
              <a:rPr sz="2800" spc="4" dirty="0" smtClean="0">
                <a:latin typeface="Arial"/>
                <a:cs typeface="Arial"/>
              </a:rPr>
              <a:t>ah </a:t>
            </a:r>
            <a:r>
              <a:rPr sz="2800" spc="0" dirty="0" smtClean="0">
                <a:latin typeface="Arial"/>
                <a:cs typeface="Arial"/>
              </a:rPr>
              <a:t>k</a:t>
            </a:r>
            <a:r>
              <a:rPr sz="2800" spc="4" dirty="0" smtClean="0">
                <a:latin typeface="Arial"/>
                <a:cs typeface="Arial"/>
              </a:rPr>
              <a:t>at</a:t>
            </a:r>
            <a:r>
              <a:rPr sz="2800" spc="0" dirty="0" smtClean="0">
                <a:latin typeface="Arial"/>
                <a:cs typeface="Arial"/>
              </a:rPr>
              <a:t>a</a:t>
            </a:r>
            <a:r>
              <a:rPr sz="2800" spc="-14" dirty="0" smtClean="0">
                <a:latin typeface="Arial"/>
                <a:cs typeface="Arial"/>
              </a:rPr>
              <a:t> </a:t>
            </a:r>
            <a:r>
              <a:rPr sz="2800" spc="4" dirty="0" smtClean="0">
                <a:latin typeface="Arial"/>
                <a:cs typeface="Arial"/>
              </a:rPr>
              <a:t>da</a:t>
            </a:r>
            <a:r>
              <a:rPr sz="2800" spc="0" dirty="0" smtClean="0">
                <a:latin typeface="Arial"/>
                <a:cs typeface="Arial"/>
              </a:rPr>
              <a:t>l</a:t>
            </a:r>
            <a:r>
              <a:rPr sz="2800" spc="4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m</a:t>
            </a:r>
            <a:r>
              <a:rPr sz="2800" spc="14" dirty="0" smtClean="0">
                <a:latin typeface="Arial"/>
                <a:cs typeface="Arial"/>
              </a:rPr>
              <a:t> </a:t>
            </a:r>
            <a:r>
              <a:rPr sz="2800" spc="4" dirty="0" smtClean="0">
                <a:latin typeface="Arial"/>
                <a:cs typeface="Arial"/>
              </a:rPr>
              <a:t>ab</a:t>
            </a:r>
            <a:r>
              <a:rPr sz="2800" spc="0" dirty="0" smtClean="0">
                <a:latin typeface="Arial"/>
                <a:cs typeface="Arial"/>
              </a:rPr>
              <a:t>s</a:t>
            </a:r>
            <a:r>
              <a:rPr sz="2800" spc="4" dirty="0" smtClean="0">
                <a:latin typeface="Arial"/>
                <a:cs typeface="Arial"/>
              </a:rPr>
              <a:t>t</a:t>
            </a:r>
            <a:r>
              <a:rPr sz="2800" spc="9" dirty="0" smtClean="0">
                <a:latin typeface="Arial"/>
                <a:cs typeface="Arial"/>
              </a:rPr>
              <a:t>r</a:t>
            </a:r>
            <a:r>
              <a:rPr sz="2800" spc="4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k </a:t>
            </a:r>
            <a:r>
              <a:rPr sz="2800" spc="4" dirty="0" smtClean="0">
                <a:latin typeface="Arial"/>
                <a:cs typeface="Arial"/>
              </a:rPr>
              <a:t>t</a:t>
            </a:r>
            <a:r>
              <a:rPr sz="2800" spc="0" dirty="0" smtClean="0">
                <a:latin typeface="Arial"/>
                <a:cs typeface="Arial"/>
              </a:rPr>
              <a:t>i</a:t>
            </a:r>
            <a:r>
              <a:rPr sz="2800" spc="4" dirty="0" smtClean="0">
                <a:latin typeface="Arial"/>
                <a:cs typeface="Arial"/>
              </a:rPr>
              <a:t>da</a:t>
            </a:r>
            <a:r>
              <a:rPr sz="2800" spc="0" dirty="0" smtClean="0">
                <a:latin typeface="Arial"/>
                <a:cs typeface="Arial"/>
              </a:rPr>
              <a:t>k l</a:t>
            </a:r>
            <a:r>
              <a:rPr sz="2800" spc="4" dirty="0" smtClean="0">
                <a:latin typeface="Arial"/>
                <a:cs typeface="Arial"/>
              </a:rPr>
              <a:t>eb</a:t>
            </a:r>
            <a:r>
              <a:rPr sz="2800" spc="0" dirty="0" smtClean="0">
                <a:latin typeface="Arial"/>
                <a:cs typeface="Arial"/>
              </a:rPr>
              <a:t>ih</a:t>
            </a:r>
            <a:r>
              <a:rPr sz="2800" spc="9" dirty="0" smtClean="0">
                <a:latin typeface="Arial"/>
                <a:cs typeface="Arial"/>
              </a:rPr>
              <a:t> </a:t>
            </a:r>
            <a:r>
              <a:rPr sz="2800" spc="4" dirty="0" smtClean="0">
                <a:latin typeface="Arial"/>
                <a:cs typeface="Arial"/>
              </a:rPr>
              <a:t>da</a:t>
            </a:r>
            <a:r>
              <a:rPr sz="2800" spc="9" dirty="0" smtClean="0">
                <a:latin typeface="Arial"/>
                <a:cs typeface="Arial"/>
              </a:rPr>
              <a:t>r</a:t>
            </a:r>
            <a:r>
              <a:rPr sz="2800" spc="0" dirty="0" smtClean="0">
                <a:latin typeface="Arial"/>
                <a:cs typeface="Arial"/>
              </a:rPr>
              <a:t>i</a:t>
            </a:r>
            <a:r>
              <a:rPr sz="2800" spc="25" dirty="0" smtClean="0">
                <a:latin typeface="Arial"/>
                <a:cs typeface="Arial"/>
              </a:rPr>
              <a:t> </a:t>
            </a:r>
            <a:r>
              <a:rPr sz="2800" spc="4" dirty="0" smtClean="0">
                <a:latin typeface="Arial"/>
                <a:cs typeface="Arial"/>
              </a:rPr>
              <a:t>25</a:t>
            </a:r>
            <a:r>
              <a:rPr sz="2800" spc="0" dirty="0" smtClean="0">
                <a:latin typeface="Arial"/>
                <a:cs typeface="Arial"/>
              </a:rPr>
              <a:t>0</a:t>
            </a:r>
            <a:r>
              <a:rPr sz="2800" spc="9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k</a:t>
            </a:r>
            <a:r>
              <a:rPr sz="2800" spc="4" dirty="0" smtClean="0">
                <a:latin typeface="Arial"/>
                <a:cs typeface="Arial"/>
              </a:rPr>
              <a:t>at</a:t>
            </a:r>
            <a:r>
              <a:rPr sz="2800" spc="0" dirty="0" smtClean="0">
                <a:latin typeface="Arial"/>
                <a:cs typeface="Arial"/>
              </a:rPr>
              <a:t>a.</a:t>
            </a:r>
            <a:endParaRPr sz="2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48640" y="6100127"/>
            <a:ext cx="124459" cy="5105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bject 4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535940" y="376062"/>
            <a:ext cx="2519116" cy="8941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339">
              <a:lnSpc>
                <a:spcPts val="2960"/>
              </a:lnSpc>
              <a:spcBef>
                <a:spcPts val="148"/>
              </a:spcBef>
            </a:pPr>
            <a:r>
              <a:rPr sz="2800" b="1" spc="4" dirty="0" smtClean="0">
                <a:latin typeface="Arial"/>
                <a:cs typeface="Arial"/>
              </a:rPr>
              <a:t>2</a:t>
            </a:r>
            <a:r>
              <a:rPr sz="2800" b="1" spc="0" dirty="0" smtClean="0">
                <a:latin typeface="Arial"/>
                <a:cs typeface="Arial"/>
              </a:rPr>
              <a:t>.</a:t>
            </a:r>
            <a:r>
              <a:rPr sz="2800" b="1" spc="-14" dirty="0" smtClean="0">
                <a:latin typeface="Arial"/>
                <a:cs typeface="Arial"/>
              </a:rPr>
              <a:t> </a:t>
            </a:r>
            <a:r>
              <a:rPr sz="2800" b="1" spc="0" dirty="0" smtClean="0">
                <a:latin typeface="Arial"/>
                <a:cs typeface="Arial"/>
              </a:rPr>
              <a:t>B</a:t>
            </a:r>
            <a:r>
              <a:rPr sz="2800" b="1" spc="4" dirty="0" smtClean="0">
                <a:latin typeface="Arial"/>
                <a:cs typeface="Arial"/>
              </a:rPr>
              <a:t>a</a:t>
            </a:r>
            <a:r>
              <a:rPr sz="2800" b="1" spc="9" dirty="0" smtClean="0">
                <a:latin typeface="Arial"/>
                <a:cs typeface="Arial"/>
              </a:rPr>
              <a:t>g</a:t>
            </a:r>
            <a:r>
              <a:rPr sz="2800" b="1" spc="0" dirty="0" smtClean="0">
                <a:latin typeface="Arial"/>
                <a:cs typeface="Arial"/>
              </a:rPr>
              <a:t>i</a:t>
            </a:r>
            <a:r>
              <a:rPr sz="2800" b="1" spc="4" dirty="0" smtClean="0">
                <a:latin typeface="Arial"/>
                <a:cs typeface="Arial"/>
              </a:rPr>
              <a:t>a</a:t>
            </a:r>
            <a:r>
              <a:rPr sz="2800" b="1" spc="0" dirty="0" smtClean="0">
                <a:latin typeface="Arial"/>
                <a:cs typeface="Arial"/>
              </a:rPr>
              <a:t>n I</a:t>
            </a:r>
            <a:r>
              <a:rPr sz="2800" b="1" spc="4" dirty="0" smtClean="0">
                <a:latin typeface="Arial"/>
                <a:cs typeface="Arial"/>
              </a:rPr>
              <a:t>si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672"/>
              </a:spcBef>
            </a:pPr>
            <a:r>
              <a:rPr sz="2800" spc="4" dirty="0" smtClean="0">
                <a:latin typeface="Arial"/>
                <a:cs typeface="Arial"/>
              </a:rPr>
              <a:t>I</a:t>
            </a:r>
            <a:r>
              <a:rPr sz="2800" spc="0" dirty="0" smtClean="0">
                <a:latin typeface="Arial"/>
                <a:cs typeface="Arial"/>
              </a:rPr>
              <a:t>.</a:t>
            </a:r>
            <a:r>
              <a:rPr sz="2800" spc="364" dirty="0" smtClean="0">
                <a:latin typeface="Arial"/>
                <a:cs typeface="Arial"/>
              </a:rPr>
              <a:t> </a:t>
            </a:r>
            <a:r>
              <a:rPr sz="2800" spc="-9" dirty="0" smtClean="0">
                <a:latin typeface="Arial"/>
                <a:cs typeface="Arial"/>
              </a:rPr>
              <a:t>P</a:t>
            </a:r>
            <a:r>
              <a:rPr sz="2800" spc="4" dirty="0" smtClean="0">
                <a:latin typeface="Arial"/>
                <a:cs typeface="Arial"/>
              </a:rPr>
              <a:t>endahu</a:t>
            </a:r>
            <a:r>
              <a:rPr sz="2800" spc="0" dirty="0" smtClean="0">
                <a:latin typeface="Arial"/>
                <a:cs typeface="Arial"/>
              </a:rPr>
              <a:t>l</a:t>
            </a:r>
            <a:r>
              <a:rPr sz="2800" spc="4" dirty="0" smtClean="0">
                <a:latin typeface="Arial"/>
                <a:cs typeface="Arial"/>
              </a:rPr>
              <a:t>uan</a:t>
            </a:r>
            <a:endParaRPr sz="28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35940" y="1399682"/>
            <a:ext cx="203200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78840" y="1399682"/>
            <a:ext cx="2178557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-9" dirty="0" smtClean="0">
                <a:latin typeface="Arial"/>
                <a:cs typeface="Arial"/>
              </a:rPr>
              <a:t>P</a:t>
            </a:r>
            <a:r>
              <a:rPr sz="2800" spc="4" dirty="0" smtClean="0">
                <a:latin typeface="Arial"/>
                <a:cs typeface="Arial"/>
              </a:rPr>
              <a:t>endahu</a:t>
            </a:r>
            <a:r>
              <a:rPr sz="2800" spc="0" dirty="0" smtClean="0">
                <a:latin typeface="Arial"/>
                <a:cs typeface="Arial"/>
              </a:rPr>
              <a:t>l</a:t>
            </a:r>
            <a:r>
              <a:rPr sz="2800" spc="4" dirty="0" smtClean="0">
                <a:latin typeface="Arial"/>
                <a:cs typeface="Arial"/>
              </a:rPr>
              <a:t>u</a:t>
            </a:r>
            <a:r>
              <a:rPr sz="2800" spc="25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n</a:t>
            </a:r>
            <a:endParaRPr sz="28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169970" y="1399682"/>
            <a:ext cx="1048247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4" dirty="0" smtClean="0">
                <a:latin typeface="Arial"/>
                <a:cs typeface="Arial"/>
              </a:rPr>
              <a:t>da</a:t>
            </a:r>
            <a:r>
              <a:rPr sz="2800" spc="0" dirty="0" smtClean="0">
                <a:latin typeface="Arial"/>
                <a:cs typeface="Arial"/>
              </a:rPr>
              <a:t>l</a:t>
            </a:r>
            <a:r>
              <a:rPr sz="2800" spc="4" dirty="0" smtClean="0">
                <a:latin typeface="Arial"/>
                <a:cs typeface="Arial"/>
              </a:rPr>
              <a:t>am</a:t>
            </a:r>
            <a:endParaRPr sz="28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330649" y="1399682"/>
            <a:ext cx="1267190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l</a:t>
            </a:r>
            <a:r>
              <a:rPr sz="2800" spc="4" dirty="0" smtClean="0">
                <a:latin typeface="Arial"/>
                <a:cs typeface="Arial"/>
              </a:rPr>
              <a:t>apo</a:t>
            </a:r>
            <a:r>
              <a:rPr sz="2800" spc="9" dirty="0" smtClean="0">
                <a:latin typeface="Arial"/>
                <a:cs typeface="Arial"/>
              </a:rPr>
              <a:t>r</a:t>
            </a:r>
            <a:r>
              <a:rPr sz="2800" spc="4" dirty="0" smtClean="0">
                <a:latin typeface="Arial"/>
                <a:cs typeface="Arial"/>
              </a:rPr>
              <a:t>an</a:t>
            </a:r>
            <a:endParaRPr sz="28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710021" y="1399682"/>
            <a:ext cx="530351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-9" dirty="0" smtClean="0">
                <a:latin typeface="Arial"/>
                <a:cs typeface="Arial"/>
              </a:rPr>
              <a:t>TA</a:t>
            </a:r>
            <a:endParaRPr sz="28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352590" y="1399682"/>
            <a:ext cx="929726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4" dirty="0" smtClean="0">
                <a:latin typeface="Arial"/>
                <a:cs typeface="Arial"/>
              </a:rPr>
              <a:t>be</a:t>
            </a:r>
            <a:r>
              <a:rPr sz="2800" spc="9" dirty="0" smtClean="0">
                <a:latin typeface="Arial"/>
                <a:cs typeface="Arial"/>
              </a:rPr>
              <a:t>r</a:t>
            </a:r>
            <a:r>
              <a:rPr sz="2800" spc="0" dirty="0" smtClean="0">
                <a:latin typeface="Arial"/>
                <a:cs typeface="Arial"/>
              </a:rPr>
              <a:t>isi</a:t>
            </a:r>
            <a:endParaRPr sz="28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394143" y="1399682"/>
            <a:ext cx="1264666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4" dirty="0" smtClean="0">
                <a:latin typeface="Arial"/>
                <a:cs typeface="Arial"/>
              </a:rPr>
              <a:t>tenta</a:t>
            </a:r>
            <a:r>
              <a:rPr sz="2800" spc="-14" dirty="0" smtClean="0">
                <a:latin typeface="Arial"/>
                <a:cs typeface="Arial"/>
              </a:rPr>
              <a:t>n</a:t>
            </a:r>
            <a:r>
              <a:rPr sz="2800" spc="0" dirty="0" smtClean="0">
                <a:latin typeface="Arial"/>
                <a:cs typeface="Arial"/>
              </a:rPr>
              <a:t>g</a:t>
            </a:r>
            <a:endParaRPr sz="28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79195" y="1826402"/>
            <a:ext cx="1800519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4" dirty="0" smtClean="0">
                <a:latin typeface="Arial"/>
                <a:cs typeface="Arial"/>
              </a:rPr>
              <a:t>pe</a:t>
            </a:r>
            <a:r>
              <a:rPr sz="2800" spc="25" dirty="0" smtClean="0">
                <a:latin typeface="Arial"/>
                <a:cs typeface="Arial"/>
              </a:rPr>
              <a:t>n</a:t>
            </a:r>
            <a:r>
              <a:rPr sz="2800" spc="-19" dirty="0" smtClean="0">
                <a:latin typeface="Arial"/>
                <a:cs typeface="Arial"/>
              </a:rPr>
              <a:t>j</a:t>
            </a:r>
            <a:r>
              <a:rPr sz="2800" spc="4" dirty="0" smtClean="0">
                <a:latin typeface="Arial"/>
                <a:cs typeface="Arial"/>
              </a:rPr>
              <a:t>e</a:t>
            </a:r>
            <a:r>
              <a:rPr sz="2800" spc="0" dirty="0" smtClean="0">
                <a:latin typeface="Arial"/>
                <a:cs typeface="Arial"/>
              </a:rPr>
              <a:t>l</a:t>
            </a:r>
            <a:r>
              <a:rPr sz="2800" spc="4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s</a:t>
            </a:r>
            <a:r>
              <a:rPr sz="2800" spc="4" dirty="0" smtClean="0">
                <a:latin typeface="Arial"/>
                <a:cs typeface="Arial"/>
              </a:rPr>
              <a:t>an</a:t>
            </a:r>
            <a:endParaRPr sz="28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830017" y="1826402"/>
            <a:ext cx="773653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l</a:t>
            </a:r>
            <a:r>
              <a:rPr sz="2800" spc="4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t</a:t>
            </a:r>
            <a:r>
              <a:rPr sz="2800" spc="25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r</a:t>
            </a:r>
            <a:endParaRPr sz="28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752087" y="1826402"/>
            <a:ext cx="3235899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4" dirty="0" smtClean="0">
                <a:latin typeface="Arial"/>
                <a:cs typeface="Arial"/>
              </a:rPr>
              <a:t>be</a:t>
            </a:r>
            <a:r>
              <a:rPr sz="2800" spc="0" dirty="0" smtClean="0">
                <a:latin typeface="Arial"/>
                <a:cs typeface="Arial"/>
              </a:rPr>
              <a:t>l</a:t>
            </a:r>
            <a:r>
              <a:rPr sz="2800" spc="4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k</a:t>
            </a:r>
            <a:r>
              <a:rPr sz="2800" spc="4" dirty="0" smtClean="0">
                <a:latin typeface="Arial"/>
                <a:cs typeface="Arial"/>
              </a:rPr>
              <a:t>ang</a:t>
            </a:r>
            <a:r>
              <a:rPr sz="2800" spc="0" dirty="0" smtClean="0">
                <a:latin typeface="Arial"/>
                <a:cs typeface="Arial"/>
              </a:rPr>
              <a:t>, </a:t>
            </a:r>
            <a:r>
              <a:rPr sz="2800" spc="234" dirty="0" smtClean="0">
                <a:latin typeface="Arial"/>
                <a:cs typeface="Arial"/>
              </a:rPr>
              <a:t> </a:t>
            </a:r>
            <a:r>
              <a:rPr sz="2800" spc="9" dirty="0" smtClean="0">
                <a:latin typeface="Arial"/>
                <a:cs typeface="Arial"/>
              </a:rPr>
              <a:t>r</a:t>
            </a:r>
            <a:r>
              <a:rPr sz="2800" spc="4" dirty="0" smtClean="0">
                <a:latin typeface="Arial"/>
                <a:cs typeface="Arial"/>
              </a:rPr>
              <a:t>u</a:t>
            </a:r>
            <a:r>
              <a:rPr sz="2800" spc="9" dirty="0" smtClean="0">
                <a:latin typeface="Arial"/>
                <a:cs typeface="Arial"/>
              </a:rPr>
              <a:t>m</a:t>
            </a:r>
            <a:r>
              <a:rPr sz="2800" spc="4" dirty="0" smtClean="0">
                <a:latin typeface="Arial"/>
                <a:cs typeface="Arial"/>
              </a:rPr>
              <a:t>u</a:t>
            </a:r>
            <a:r>
              <a:rPr sz="2800" spc="0" dirty="0" smtClean="0">
                <a:latin typeface="Arial"/>
                <a:cs typeface="Arial"/>
              </a:rPr>
              <a:t>s</a:t>
            </a:r>
            <a:r>
              <a:rPr sz="2800" spc="4" dirty="0" smtClean="0">
                <a:latin typeface="Arial"/>
                <a:cs typeface="Arial"/>
              </a:rPr>
              <a:t>an</a:t>
            </a:r>
            <a:endParaRPr sz="28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135621" y="1826402"/>
            <a:ext cx="1526529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9" dirty="0" smtClean="0">
                <a:latin typeface="Arial"/>
                <a:cs typeface="Arial"/>
              </a:rPr>
              <a:t>m</a:t>
            </a:r>
            <a:r>
              <a:rPr sz="2800" spc="4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s</a:t>
            </a:r>
            <a:r>
              <a:rPr sz="2800" spc="4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l</a:t>
            </a:r>
            <a:r>
              <a:rPr sz="2800" spc="25" dirty="0" smtClean="0">
                <a:latin typeface="Arial"/>
                <a:cs typeface="Arial"/>
              </a:rPr>
              <a:t>a</a:t>
            </a:r>
            <a:r>
              <a:rPr sz="2800" spc="4" dirty="0" smtClean="0">
                <a:latin typeface="Arial"/>
                <a:cs typeface="Arial"/>
              </a:rPr>
              <a:t>h,</a:t>
            </a:r>
            <a:endParaRPr sz="28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33475" y="2253122"/>
            <a:ext cx="6382461" cy="8941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8775">
              <a:lnSpc>
                <a:spcPts val="2960"/>
              </a:lnSpc>
              <a:spcBef>
                <a:spcPts val="148"/>
              </a:spcBef>
            </a:pPr>
            <a:r>
              <a:rPr sz="2800" spc="4" dirty="0" smtClean="0">
                <a:latin typeface="Arial"/>
                <a:cs typeface="Arial"/>
              </a:rPr>
              <a:t>tu</a:t>
            </a:r>
            <a:r>
              <a:rPr sz="2800" spc="-19" dirty="0" smtClean="0">
                <a:latin typeface="Arial"/>
                <a:cs typeface="Arial"/>
              </a:rPr>
              <a:t>j</a:t>
            </a:r>
            <a:r>
              <a:rPr sz="2800" spc="4" dirty="0" smtClean="0">
                <a:latin typeface="Arial"/>
                <a:cs typeface="Arial"/>
              </a:rPr>
              <a:t>uan</a:t>
            </a:r>
            <a:r>
              <a:rPr sz="2800" spc="0" dirty="0" smtClean="0">
                <a:latin typeface="Arial"/>
                <a:cs typeface="Arial"/>
              </a:rPr>
              <a:t>, </a:t>
            </a:r>
            <a:r>
              <a:rPr sz="2800" spc="9" dirty="0" smtClean="0">
                <a:latin typeface="Arial"/>
                <a:cs typeface="Arial"/>
              </a:rPr>
              <a:t>m</a:t>
            </a:r>
            <a:r>
              <a:rPr sz="2800" spc="4" dirty="0" smtClean="0">
                <a:latin typeface="Arial"/>
                <a:cs typeface="Arial"/>
              </a:rPr>
              <a:t>an</a:t>
            </a:r>
            <a:r>
              <a:rPr sz="2800" spc="0" dirty="0" smtClean="0">
                <a:latin typeface="Arial"/>
                <a:cs typeface="Arial"/>
              </a:rPr>
              <a:t>f</a:t>
            </a:r>
            <a:r>
              <a:rPr sz="2800" spc="4" dirty="0" smtClean="0">
                <a:latin typeface="Arial"/>
                <a:cs typeface="Arial"/>
              </a:rPr>
              <a:t>aa</a:t>
            </a:r>
            <a:r>
              <a:rPr sz="2800" spc="0" dirty="0" smtClean="0">
                <a:latin typeface="Arial"/>
                <a:cs typeface="Arial"/>
              </a:rPr>
              <a:t>t</a:t>
            </a:r>
            <a:r>
              <a:rPr sz="2800" spc="9" dirty="0" smtClean="0">
                <a:latin typeface="Arial"/>
                <a:cs typeface="Arial"/>
              </a:rPr>
              <a:t> </a:t>
            </a:r>
            <a:r>
              <a:rPr sz="2800" spc="4" dirty="0" smtClean="0">
                <a:latin typeface="Arial"/>
                <a:cs typeface="Arial"/>
              </a:rPr>
              <a:t>da</a:t>
            </a:r>
            <a:r>
              <a:rPr sz="2800" spc="0" dirty="0" smtClean="0">
                <a:latin typeface="Arial"/>
                <a:cs typeface="Arial"/>
              </a:rPr>
              <a:t>n</a:t>
            </a:r>
            <a:r>
              <a:rPr sz="2800" spc="9" dirty="0" smtClean="0">
                <a:latin typeface="Arial"/>
                <a:cs typeface="Arial"/>
              </a:rPr>
              <a:t> </a:t>
            </a:r>
            <a:r>
              <a:rPr sz="2800" spc="4" dirty="0" smtClean="0">
                <a:latin typeface="Arial"/>
                <a:cs typeface="Arial"/>
              </a:rPr>
              <a:t>ba</a:t>
            </a:r>
            <a:r>
              <a:rPr sz="2800" spc="0" dirty="0" smtClean="0">
                <a:latin typeface="Arial"/>
                <a:cs typeface="Arial"/>
              </a:rPr>
              <a:t>t</a:t>
            </a:r>
            <a:r>
              <a:rPr sz="2800" spc="4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s</a:t>
            </a:r>
            <a:r>
              <a:rPr sz="2800" spc="4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n</a:t>
            </a:r>
            <a:r>
              <a:rPr sz="2800" spc="9" dirty="0" smtClean="0">
                <a:latin typeface="Arial"/>
                <a:cs typeface="Arial"/>
              </a:rPr>
              <a:t> m</a:t>
            </a:r>
            <a:r>
              <a:rPr sz="2800" spc="4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s</a:t>
            </a:r>
            <a:r>
              <a:rPr sz="2800" spc="4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l</a:t>
            </a:r>
            <a:r>
              <a:rPr sz="2800" spc="4" dirty="0" smtClean="0">
                <a:latin typeface="Arial"/>
                <a:cs typeface="Arial"/>
              </a:rPr>
              <a:t>ah</a:t>
            </a:r>
            <a:r>
              <a:rPr sz="2800" spc="0" dirty="0" smtClean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marL="12700" marR="53340">
              <a:lnSpc>
                <a:spcPct val="95825"/>
              </a:lnSpc>
              <a:spcBef>
                <a:spcPts val="672"/>
              </a:spcBef>
            </a:pPr>
            <a:r>
              <a:rPr sz="2800" spc="4" dirty="0" smtClean="0">
                <a:latin typeface="Arial"/>
                <a:cs typeface="Arial"/>
              </a:rPr>
              <a:t>1.</a:t>
            </a:r>
            <a:r>
              <a:rPr sz="2800" spc="0" dirty="0" smtClean="0">
                <a:latin typeface="Arial"/>
                <a:cs typeface="Arial"/>
              </a:rPr>
              <a:t>1 </a:t>
            </a:r>
            <a:r>
              <a:rPr sz="2800" spc="4" dirty="0" smtClean="0">
                <a:latin typeface="Arial"/>
                <a:cs typeface="Arial"/>
              </a:rPr>
              <a:t>La</a:t>
            </a:r>
            <a:r>
              <a:rPr sz="2800" spc="0" dirty="0" smtClean="0">
                <a:latin typeface="Arial"/>
                <a:cs typeface="Arial"/>
              </a:rPr>
              <a:t>t</a:t>
            </a:r>
            <a:r>
              <a:rPr sz="2800" spc="4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9" dirty="0" smtClean="0">
                <a:latin typeface="Arial"/>
                <a:cs typeface="Arial"/>
              </a:rPr>
              <a:t> B</a:t>
            </a:r>
            <a:r>
              <a:rPr sz="2800" spc="4" dirty="0" smtClean="0">
                <a:latin typeface="Arial"/>
                <a:cs typeface="Arial"/>
              </a:rPr>
              <a:t>e</a:t>
            </a:r>
            <a:r>
              <a:rPr sz="2800" spc="0" dirty="0" smtClean="0">
                <a:latin typeface="Arial"/>
                <a:cs typeface="Arial"/>
              </a:rPr>
              <a:t>l</a:t>
            </a:r>
            <a:r>
              <a:rPr sz="2800" spc="4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k</a:t>
            </a:r>
            <a:r>
              <a:rPr sz="2800" spc="4" dirty="0" smtClean="0">
                <a:latin typeface="Arial"/>
                <a:cs typeface="Arial"/>
              </a:rPr>
              <a:t>ang</a:t>
            </a:r>
            <a:endParaRPr sz="2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35940" y="3279282"/>
            <a:ext cx="203200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78840" y="3279282"/>
            <a:ext cx="2059680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-4" dirty="0" smtClean="0">
                <a:latin typeface="Arial"/>
                <a:cs typeface="Arial"/>
              </a:rPr>
              <a:t>U</a:t>
            </a:r>
            <a:r>
              <a:rPr sz="2800" spc="9" dirty="0" smtClean="0">
                <a:latin typeface="Arial"/>
                <a:cs typeface="Arial"/>
              </a:rPr>
              <a:t>r</a:t>
            </a:r>
            <a:r>
              <a:rPr sz="2800" spc="4" dirty="0" smtClean="0">
                <a:latin typeface="Arial"/>
                <a:cs typeface="Arial"/>
              </a:rPr>
              <a:t>a</a:t>
            </a:r>
            <a:r>
              <a:rPr sz="2800" spc="-4" dirty="0" smtClean="0">
                <a:latin typeface="Arial"/>
                <a:cs typeface="Arial"/>
              </a:rPr>
              <a:t>i</a:t>
            </a:r>
            <a:r>
              <a:rPr sz="2800" spc="4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n</a:t>
            </a:r>
            <a:r>
              <a:rPr sz="2800" spc="530" dirty="0" smtClean="0">
                <a:latin typeface="Arial"/>
                <a:cs typeface="Arial"/>
              </a:rPr>
              <a:t> </a:t>
            </a:r>
            <a:r>
              <a:rPr sz="2800" spc="-39" dirty="0" smtClean="0">
                <a:latin typeface="Arial"/>
                <a:cs typeface="Arial"/>
              </a:rPr>
              <a:t>y</a:t>
            </a:r>
            <a:r>
              <a:rPr sz="2800" spc="4" dirty="0" smtClean="0">
                <a:latin typeface="Arial"/>
                <a:cs typeface="Arial"/>
              </a:rPr>
              <a:t>ang</a:t>
            </a:r>
            <a:endParaRPr sz="2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022396" y="3279282"/>
            <a:ext cx="973074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4" dirty="0" smtClean="0">
                <a:latin typeface="Arial"/>
                <a:cs typeface="Arial"/>
              </a:rPr>
              <a:t>h</a:t>
            </a:r>
            <a:r>
              <a:rPr sz="2800" spc="25" dirty="0" smtClean="0">
                <a:latin typeface="Arial"/>
                <a:cs typeface="Arial"/>
              </a:rPr>
              <a:t>a</a:t>
            </a:r>
            <a:r>
              <a:rPr sz="2800" spc="9" dirty="0" smtClean="0">
                <a:latin typeface="Arial"/>
                <a:cs typeface="Arial"/>
              </a:rPr>
              <a:t>r</a:t>
            </a:r>
            <a:r>
              <a:rPr sz="2800" spc="4" dirty="0" smtClean="0">
                <a:latin typeface="Arial"/>
                <a:cs typeface="Arial"/>
              </a:rPr>
              <a:t>us</a:t>
            </a:r>
            <a:endParaRPr sz="2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956913" y="3279282"/>
            <a:ext cx="1106708" cy="8077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2181">
              <a:lnSpc>
                <a:spcPts val="2960"/>
              </a:lnSpc>
              <a:spcBef>
                <a:spcPts val="148"/>
              </a:spcBef>
            </a:pPr>
            <a:r>
              <a:rPr sz="2800" spc="4" dirty="0" smtClean="0">
                <a:latin typeface="Arial"/>
                <a:cs typeface="Arial"/>
              </a:rPr>
              <a:t>d</a:t>
            </a:r>
            <a:r>
              <a:rPr sz="2800" spc="-4" dirty="0" smtClean="0">
                <a:latin typeface="Arial"/>
                <a:cs typeface="Arial"/>
              </a:rPr>
              <a:t>i</a:t>
            </a:r>
            <a:r>
              <a:rPr sz="2800" spc="0" dirty="0" smtClean="0">
                <a:latin typeface="Arial"/>
                <a:cs typeface="Arial"/>
              </a:rPr>
              <a:t>t</a:t>
            </a:r>
            <a:r>
              <a:rPr sz="2800" spc="4" dirty="0" smtClean="0">
                <a:latin typeface="Arial"/>
                <a:cs typeface="Arial"/>
              </a:rPr>
              <a:t>u</a:t>
            </a:r>
            <a:r>
              <a:rPr sz="2800" spc="-4" dirty="0" smtClean="0">
                <a:latin typeface="Arial"/>
                <a:cs typeface="Arial"/>
              </a:rPr>
              <a:t>lis</a:t>
            </a:r>
            <a:endParaRPr sz="2800">
              <a:latin typeface="Arial"/>
              <a:cs typeface="Arial"/>
            </a:endParaRPr>
          </a:p>
          <a:p>
            <a:pPr marL="12700" marR="53339">
              <a:lnSpc>
                <a:spcPct val="95825"/>
              </a:lnSpc>
            </a:pPr>
            <a:r>
              <a:rPr sz="2800" spc="-39" dirty="0" smtClean="0">
                <a:latin typeface="Arial"/>
                <a:cs typeface="Arial"/>
              </a:rPr>
              <a:t>y</a:t>
            </a:r>
            <a:r>
              <a:rPr sz="2800" spc="4" dirty="0" smtClean="0">
                <a:latin typeface="Arial"/>
                <a:cs typeface="Arial"/>
              </a:rPr>
              <a:t>ang</a:t>
            </a:r>
            <a:endParaRPr sz="2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145684" y="3279282"/>
            <a:ext cx="1055786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4" dirty="0" smtClean="0">
                <a:latin typeface="Arial"/>
                <a:cs typeface="Arial"/>
              </a:rPr>
              <a:t>d</a:t>
            </a:r>
            <a:r>
              <a:rPr sz="2800" spc="19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l</a:t>
            </a:r>
            <a:r>
              <a:rPr sz="2800" spc="19" dirty="0" smtClean="0">
                <a:latin typeface="Arial"/>
                <a:cs typeface="Arial"/>
              </a:rPr>
              <a:t>am</a:t>
            </a:r>
            <a:endParaRPr sz="2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281115" y="3279282"/>
            <a:ext cx="771413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l</a:t>
            </a:r>
            <a:r>
              <a:rPr sz="2800" spc="4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t</a:t>
            </a:r>
            <a:r>
              <a:rPr sz="2800" spc="4" dirty="0" smtClean="0">
                <a:latin typeface="Arial"/>
                <a:cs typeface="Arial"/>
              </a:rPr>
              <a:t>ar</a:t>
            </a:r>
            <a:endParaRPr sz="2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134555" y="3279282"/>
            <a:ext cx="1525889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4" dirty="0" smtClean="0">
                <a:latin typeface="Arial"/>
                <a:cs typeface="Arial"/>
              </a:rPr>
              <a:t>be</a:t>
            </a:r>
            <a:r>
              <a:rPr sz="2800" spc="0" dirty="0" smtClean="0">
                <a:latin typeface="Arial"/>
                <a:cs typeface="Arial"/>
              </a:rPr>
              <a:t>l</a:t>
            </a:r>
            <a:r>
              <a:rPr sz="2800" spc="4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k</a:t>
            </a:r>
            <a:r>
              <a:rPr sz="2800" spc="4" dirty="0" smtClean="0">
                <a:latin typeface="Arial"/>
                <a:cs typeface="Arial"/>
              </a:rPr>
              <a:t>a</a:t>
            </a:r>
            <a:r>
              <a:rPr sz="2800" spc="25" dirty="0" smtClean="0">
                <a:latin typeface="Arial"/>
                <a:cs typeface="Arial"/>
              </a:rPr>
              <a:t>n</a:t>
            </a:r>
            <a:r>
              <a:rPr sz="2800" spc="0" dirty="0" smtClean="0">
                <a:latin typeface="Arial"/>
                <a:cs typeface="Arial"/>
              </a:rPr>
              <a:t>g</a:t>
            </a:r>
            <a:endParaRPr sz="2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78484" y="3706002"/>
            <a:ext cx="1147815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4" dirty="0" smtClean="0">
                <a:latin typeface="Arial"/>
                <a:cs typeface="Arial"/>
              </a:rPr>
              <a:t>ada</a:t>
            </a:r>
            <a:r>
              <a:rPr sz="2800" spc="0" dirty="0" smtClean="0">
                <a:latin typeface="Arial"/>
                <a:cs typeface="Arial"/>
              </a:rPr>
              <a:t>l</a:t>
            </a:r>
            <a:r>
              <a:rPr sz="2800" spc="4" dirty="0" smtClean="0">
                <a:latin typeface="Arial"/>
                <a:cs typeface="Arial"/>
              </a:rPr>
              <a:t>ah</a:t>
            </a:r>
            <a:endParaRPr sz="2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415032" y="3706002"/>
            <a:ext cx="1150980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4" dirty="0" smtClean="0">
                <a:latin typeface="Arial"/>
                <a:cs typeface="Arial"/>
              </a:rPr>
              <a:t>ha</a:t>
            </a:r>
            <a:r>
              <a:rPr sz="2800" spc="0" dirty="0" smtClean="0">
                <a:latin typeface="Arial"/>
                <a:cs typeface="Arial"/>
              </a:rPr>
              <a:t>l</a:t>
            </a:r>
            <a:r>
              <a:rPr sz="2800" spc="9" dirty="0" smtClean="0">
                <a:latin typeface="Arial"/>
                <a:cs typeface="Arial"/>
              </a:rPr>
              <a:t>-</a:t>
            </a:r>
            <a:r>
              <a:rPr sz="2800" spc="4" dirty="0" smtClean="0">
                <a:latin typeface="Arial"/>
                <a:cs typeface="Arial"/>
              </a:rPr>
              <a:t>h</a:t>
            </a:r>
            <a:r>
              <a:rPr sz="2800" spc="25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l</a:t>
            </a:r>
            <a:endParaRPr sz="2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191201" y="3706002"/>
            <a:ext cx="3466967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9" dirty="0" smtClean="0">
                <a:latin typeface="Arial"/>
                <a:cs typeface="Arial"/>
              </a:rPr>
              <a:t>m</a:t>
            </a:r>
            <a:r>
              <a:rPr sz="2800" spc="4" dirty="0" smtClean="0">
                <a:latin typeface="Arial"/>
                <a:cs typeface="Arial"/>
              </a:rPr>
              <a:t>enda</a:t>
            </a:r>
            <a:r>
              <a:rPr sz="2800" spc="0" dirty="0" smtClean="0">
                <a:latin typeface="Arial"/>
                <a:cs typeface="Arial"/>
              </a:rPr>
              <a:t>s</a:t>
            </a:r>
            <a:r>
              <a:rPr sz="2800" spc="4" dirty="0" smtClean="0">
                <a:latin typeface="Arial"/>
                <a:cs typeface="Arial"/>
              </a:rPr>
              <a:t>a</a:t>
            </a:r>
            <a:r>
              <a:rPr sz="2800" spc="9" dirty="0" smtClean="0">
                <a:latin typeface="Arial"/>
                <a:cs typeface="Arial"/>
              </a:rPr>
              <a:t>r</a:t>
            </a:r>
            <a:r>
              <a:rPr sz="2800" spc="0" dirty="0" smtClean="0">
                <a:latin typeface="Arial"/>
                <a:cs typeface="Arial"/>
              </a:rPr>
              <a:t>i</a:t>
            </a:r>
            <a:r>
              <a:rPr sz="2800" spc="4" dirty="0" smtClean="0">
                <a:latin typeface="Arial"/>
                <a:cs typeface="Arial"/>
              </a:rPr>
              <a:t>/</a:t>
            </a:r>
            <a:r>
              <a:rPr sz="2800" spc="9" dirty="0" smtClean="0">
                <a:latin typeface="Arial"/>
                <a:cs typeface="Arial"/>
              </a:rPr>
              <a:t>m</a:t>
            </a:r>
            <a:r>
              <a:rPr sz="2800" spc="4" dirty="0" smtClean="0">
                <a:latin typeface="Arial"/>
                <a:cs typeface="Arial"/>
              </a:rPr>
              <a:t>e</a:t>
            </a:r>
            <a:r>
              <a:rPr sz="2800" spc="0" dirty="0" smtClean="0">
                <a:latin typeface="Arial"/>
                <a:cs typeface="Arial"/>
              </a:rPr>
              <a:t>l</a:t>
            </a:r>
            <a:r>
              <a:rPr sz="2800" spc="4" dirty="0" smtClean="0">
                <a:latin typeface="Arial"/>
                <a:cs typeface="Arial"/>
              </a:rPr>
              <a:t>and</a:t>
            </a:r>
            <a:r>
              <a:rPr sz="2800" spc="25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si</a:t>
            </a:r>
            <a:endParaRPr sz="2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78128" y="4132722"/>
            <a:ext cx="2454254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4" dirty="0" smtClean="0">
                <a:latin typeface="Arial"/>
                <a:cs typeface="Arial"/>
              </a:rPr>
              <a:t>pene</a:t>
            </a:r>
            <a:r>
              <a:rPr sz="2800" spc="0" dirty="0" smtClean="0">
                <a:latin typeface="Arial"/>
                <a:cs typeface="Arial"/>
              </a:rPr>
              <a:t>li</a:t>
            </a:r>
            <a:r>
              <a:rPr sz="2800" spc="4" dirty="0" smtClean="0">
                <a:latin typeface="Arial"/>
                <a:cs typeface="Arial"/>
              </a:rPr>
              <a:t>t</a:t>
            </a:r>
            <a:r>
              <a:rPr sz="2800" spc="0" dirty="0" smtClean="0">
                <a:latin typeface="Arial"/>
                <a:cs typeface="Arial"/>
              </a:rPr>
              <a:t>i</a:t>
            </a:r>
            <a:r>
              <a:rPr sz="2800" spc="4" dirty="0" smtClean="0">
                <a:latin typeface="Arial"/>
                <a:cs typeface="Arial"/>
              </a:rPr>
              <a:t>an/</a:t>
            </a:r>
            <a:r>
              <a:rPr sz="2800" spc="0" dirty="0" smtClean="0">
                <a:latin typeface="Arial"/>
                <a:cs typeface="Arial"/>
              </a:rPr>
              <a:t>s</a:t>
            </a:r>
            <a:r>
              <a:rPr sz="2800" spc="4" dirty="0" smtClean="0">
                <a:latin typeface="Arial"/>
                <a:cs typeface="Arial"/>
              </a:rPr>
              <a:t>tudi</a:t>
            </a:r>
            <a:endParaRPr sz="2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534816" y="4132722"/>
            <a:ext cx="845662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-39" dirty="0" smtClean="0">
                <a:latin typeface="Arial"/>
                <a:cs typeface="Arial"/>
              </a:rPr>
              <a:t>y</a:t>
            </a:r>
            <a:r>
              <a:rPr sz="2800" spc="4" dirty="0" smtClean="0">
                <a:latin typeface="Arial"/>
                <a:cs typeface="Arial"/>
              </a:rPr>
              <a:t>ang</a:t>
            </a:r>
            <a:endParaRPr sz="2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578858" y="4132722"/>
            <a:ext cx="1427068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4" dirty="0" smtClean="0">
                <a:latin typeface="Arial"/>
                <a:cs typeface="Arial"/>
              </a:rPr>
              <a:t>d</a:t>
            </a:r>
            <a:r>
              <a:rPr sz="2800" spc="0" dirty="0" smtClean="0">
                <a:latin typeface="Arial"/>
                <a:cs typeface="Arial"/>
              </a:rPr>
              <a:t>i</a:t>
            </a:r>
            <a:r>
              <a:rPr sz="2800" spc="4" dirty="0" smtClean="0">
                <a:latin typeface="Arial"/>
                <a:cs typeface="Arial"/>
              </a:rPr>
              <a:t>ang</a:t>
            </a:r>
            <a:r>
              <a:rPr sz="2800" spc="0" dirty="0" smtClean="0">
                <a:latin typeface="Arial"/>
                <a:cs typeface="Arial"/>
              </a:rPr>
              <a:t>k</a:t>
            </a:r>
            <a:r>
              <a:rPr sz="2800" spc="25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t</a:t>
            </a:r>
            <a:endParaRPr sz="2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204305" y="4132722"/>
            <a:ext cx="1326184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s</a:t>
            </a:r>
            <a:r>
              <a:rPr sz="2800" spc="4" dirty="0" smtClean="0">
                <a:latin typeface="Arial"/>
                <a:cs typeface="Arial"/>
              </a:rPr>
              <a:t>ebagai</a:t>
            </a:r>
            <a:endParaRPr sz="2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728407" y="4132722"/>
            <a:ext cx="929335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-19" dirty="0" smtClean="0">
                <a:latin typeface="Arial"/>
                <a:cs typeface="Arial"/>
              </a:rPr>
              <a:t>j</a:t>
            </a:r>
            <a:r>
              <a:rPr sz="2800" spc="4" dirty="0" smtClean="0">
                <a:latin typeface="Arial"/>
                <a:cs typeface="Arial"/>
              </a:rPr>
              <a:t>ud</a:t>
            </a:r>
            <a:r>
              <a:rPr sz="2800" spc="25" dirty="0" smtClean="0">
                <a:latin typeface="Arial"/>
                <a:cs typeface="Arial"/>
              </a:rPr>
              <a:t>u</a:t>
            </a:r>
            <a:r>
              <a:rPr sz="2800" spc="0" dirty="0" smtClean="0">
                <a:latin typeface="Arial"/>
                <a:cs typeface="Arial"/>
              </a:rPr>
              <a:t>l.</a:t>
            </a:r>
            <a:endParaRPr sz="2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77773" y="4559442"/>
            <a:ext cx="890752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4" dirty="0" smtClean="0">
                <a:latin typeface="Arial"/>
                <a:cs typeface="Arial"/>
              </a:rPr>
              <a:t>La</a:t>
            </a:r>
            <a:r>
              <a:rPr sz="2800" spc="0" dirty="0" smtClean="0">
                <a:latin typeface="Arial"/>
                <a:cs typeface="Arial"/>
              </a:rPr>
              <a:t>t</a:t>
            </a:r>
            <a:r>
              <a:rPr sz="2800" spc="4" dirty="0" smtClean="0">
                <a:latin typeface="Arial"/>
                <a:cs typeface="Arial"/>
              </a:rPr>
              <a:t>ar</a:t>
            </a:r>
            <a:endParaRPr sz="2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35962" y="4559442"/>
            <a:ext cx="1525889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4" dirty="0" smtClean="0">
                <a:latin typeface="Arial"/>
                <a:cs typeface="Arial"/>
              </a:rPr>
              <a:t>be</a:t>
            </a:r>
            <a:r>
              <a:rPr sz="2800" spc="0" dirty="0" smtClean="0">
                <a:latin typeface="Arial"/>
                <a:cs typeface="Arial"/>
              </a:rPr>
              <a:t>l</a:t>
            </a:r>
            <a:r>
              <a:rPr sz="2800" spc="4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k</a:t>
            </a:r>
            <a:r>
              <a:rPr sz="2800" spc="4" dirty="0" smtClean="0">
                <a:latin typeface="Arial"/>
                <a:cs typeface="Arial"/>
              </a:rPr>
              <a:t>a</a:t>
            </a:r>
            <a:r>
              <a:rPr sz="2800" spc="25" dirty="0" smtClean="0">
                <a:latin typeface="Arial"/>
                <a:cs typeface="Arial"/>
              </a:rPr>
              <a:t>n</a:t>
            </a:r>
            <a:r>
              <a:rPr sz="2800" spc="0" dirty="0" smtClean="0">
                <a:latin typeface="Arial"/>
                <a:cs typeface="Arial"/>
              </a:rPr>
              <a:t>g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29253" y="4559442"/>
            <a:ext cx="970478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4" dirty="0" smtClean="0">
                <a:latin typeface="Arial"/>
                <a:cs typeface="Arial"/>
              </a:rPr>
              <a:t>ha</a:t>
            </a:r>
            <a:r>
              <a:rPr sz="2800" spc="9" dirty="0" smtClean="0">
                <a:latin typeface="Arial"/>
                <a:cs typeface="Arial"/>
              </a:rPr>
              <a:t>r</a:t>
            </a:r>
            <a:r>
              <a:rPr sz="2800" spc="4" dirty="0" smtClean="0">
                <a:latin typeface="Arial"/>
                <a:cs typeface="Arial"/>
              </a:rPr>
              <a:t>us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66385" y="4559442"/>
            <a:ext cx="970229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4" dirty="0" smtClean="0">
                <a:latin typeface="Arial"/>
                <a:cs typeface="Arial"/>
              </a:rPr>
              <a:t>dapat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03518" y="4559442"/>
            <a:ext cx="2356678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9" dirty="0" smtClean="0">
                <a:latin typeface="Arial"/>
                <a:cs typeface="Arial"/>
              </a:rPr>
              <a:t>m</a:t>
            </a:r>
            <a:r>
              <a:rPr sz="2800" spc="4" dirty="0" smtClean="0">
                <a:latin typeface="Arial"/>
                <a:cs typeface="Arial"/>
              </a:rPr>
              <a:t>engan</a:t>
            </a:r>
            <a:r>
              <a:rPr sz="2800" spc="0" dirty="0" smtClean="0">
                <a:latin typeface="Arial"/>
                <a:cs typeface="Arial"/>
              </a:rPr>
              <a:t>t</a:t>
            </a:r>
            <a:r>
              <a:rPr sz="2800" spc="4" dirty="0" smtClean="0">
                <a:latin typeface="Arial"/>
                <a:cs typeface="Arial"/>
              </a:rPr>
              <a:t>a</a:t>
            </a:r>
            <a:r>
              <a:rPr sz="2800" spc="9" dirty="0" smtClean="0">
                <a:latin typeface="Arial"/>
                <a:cs typeface="Arial"/>
              </a:rPr>
              <a:t>r</a:t>
            </a:r>
            <a:r>
              <a:rPr sz="2800" spc="0" dirty="0" smtClean="0">
                <a:latin typeface="Arial"/>
                <a:cs typeface="Arial"/>
              </a:rPr>
              <a:t>k</a:t>
            </a:r>
            <a:r>
              <a:rPr sz="2800" spc="4" dirty="0" smtClean="0">
                <a:latin typeface="Arial"/>
                <a:cs typeface="Arial"/>
              </a:rPr>
              <a:t>an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8128" y="4986162"/>
            <a:ext cx="7784592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4" dirty="0" smtClean="0">
                <a:latin typeface="Arial"/>
                <a:cs typeface="Arial"/>
              </a:rPr>
              <a:t>pe</a:t>
            </a:r>
            <a:r>
              <a:rPr sz="2800" spc="9" dirty="0" smtClean="0">
                <a:latin typeface="Arial"/>
                <a:cs typeface="Arial"/>
              </a:rPr>
              <a:t>m</a:t>
            </a:r>
            <a:r>
              <a:rPr sz="2800" spc="4" dirty="0" smtClean="0">
                <a:latin typeface="Arial"/>
                <a:cs typeface="Arial"/>
              </a:rPr>
              <a:t>ba</a:t>
            </a:r>
            <a:r>
              <a:rPr sz="2800" spc="0" dirty="0" smtClean="0">
                <a:latin typeface="Arial"/>
                <a:cs typeface="Arial"/>
              </a:rPr>
              <a:t>ca</a:t>
            </a:r>
            <a:r>
              <a:rPr sz="2800" spc="89" dirty="0" smtClean="0">
                <a:latin typeface="Arial"/>
                <a:cs typeface="Arial"/>
              </a:rPr>
              <a:t> </a:t>
            </a:r>
            <a:r>
              <a:rPr sz="2800" spc="4" dirty="0" smtClean="0">
                <a:latin typeface="Arial"/>
                <a:cs typeface="Arial"/>
              </a:rPr>
              <a:t>pad</a:t>
            </a:r>
            <a:r>
              <a:rPr sz="2800" spc="0" dirty="0" smtClean="0">
                <a:latin typeface="Arial"/>
                <a:cs typeface="Arial"/>
              </a:rPr>
              <a:t>a</a:t>
            </a:r>
            <a:r>
              <a:rPr sz="2800" spc="89" dirty="0" smtClean="0">
                <a:latin typeface="Arial"/>
                <a:cs typeface="Arial"/>
              </a:rPr>
              <a:t> </a:t>
            </a:r>
            <a:r>
              <a:rPr sz="2800" spc="9" dirty="0" smtClean="0">
                <a:latin typeface="Arial"/>
                <a:cs typeface="Arial"/>
              </a:rPr>
              <a:t>m</a:t>
            </a:r>
            <a:r>
              <a:rPr sz="2800" spc="4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s</a:t>
            </a:r>
            <a:r>
              <a:rPr sz="2800" spc="4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l</a:t>
            </a:r>
            <a:r>
              <a:rPr sz="2800" spc="4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h</a:t>
            </a:r>
            <a:r>
              <a:rPr sz="2800" spc="109" dirty="0" smtClean="0">
                <a:latin typeface="Arial"/>
                <a:cs typeface="Arial"/>
              </a:rPr>
              <a:t> </a:t>
            </a:r>
            <a:r>
              <a:rPr sz="2800" spc="-39" dirty="0" smtClean="0">
                <a:latin typeface="Arial"/>
                <a:cs typeface="Arial"/>
              </a:rPr>
              <a:t>y</a:t>
            </a:r>
            <a:r>
              <a:rPr sz="2800" spc="4" dirty="0" smtClean="0">
                <a:latin typeface="Arial"/>
                <a:cs typeface="Arial"/>
              </a:rPr>
              <a:t>an</a:t>
            </a:r>
            <a:r>
              <a:rPr sz="2800" spc="0" dirty="0" smtClean="0">
                <a:latin typeface="Arial"/>
                <a:cs typeface="Arial"/>
              </a:rPr>
              <a:t>g</a:t>
            </a:r>
            <a:r>
              <a:rPr sz="2800" spc="89" dirty="0" smtClean="0">
                <a:latin typeface="Arial"/>
                <a:cs typeface="Arial"/>
              </a:rPr>
              <a:t> </a:t>
            </a:r>
            <a:r>
              <a:rPr sz="2800" spc="25" dirty="0" smtClean="0">
                <a:latin typeface="Arial"/>
                <a:cs typeface="Arial"/>
              </a:rPr>
              <a:t>d</a:t>
            </a:r>
            <a:r>
              <a:rPr sz="2800" spc="0" dirty="0" smtClean="0">
                <a:latin typeface="Arial"/>
                <a:cs typeface="Arial"/>
              </a:rPr>
              <a:t>i</a:t>
            </a:r>
            <a:r>
              <a:rPr sz="2800" spc="4" dirty="0" smtClean="0">
                <a:latin typeface="Arial"/>
                <a:cs typeface="Arial"/>
              </a:rPr>
              <a:t>baha</a:t>
            </a:r>
            <a:r>
              <a:rPr sz="2800" spc="0" dirty="0" smtClean="0">
                <a:latin typeface="Arial"/>
                <a:cs typeface="Arial"/>
              </a:rPr>
              <a:t>s</a:t>
            </a:r>
            <a:r>
              <a:rPr sz="2800" spc="84" dirty="0" smtClean="0">
                <a:latin typeface="Arial"/>
                <a:cs typeface="Arial"/>
              </a:rPr>
              <a:t> </a:t>
            </a:r>
            <a:r>
              <a:rPr sz="2800" spc="4" dirty="0" smtClean="0">
                <a:latin typeface="Arial"/>
                <a:cs typeface="Arial"/>
              </a:rPr>
              <a:t>da</a:t>
            </a:r>
            <a:r>
              <a:rPr sz="2800" spc="0" dirty="0" smtClean="0">
                <a:latin typeface="Arial"/>
                <a:cs typeface="Arial"/>
              </a:rPr>
              <a:t>l</a:t>
            </a:r>
            <a:r>
              <a:rPr sz="2800" spc="4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m</a:t>
            </a:r>
            <a:r>
              <a:rPr sz="2800" spc="94" dirty="0" smtClean="0">
                <a:latin typeface="Arial"/>
                <a:cs typeface="Arial"/>
              </a:rPr>
              <a:t> </a:t>
            </a:r>
            <a:r>
              <a:rPr sz="2800" spc="9" dirty="0" smtClean="0">
                <a:latin typeface="Arial"/>
                <a:cs typeface="Arial"/>
              </a:rPr>
              <a:t>TA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8128" y="5412882"/>
            <a:ext cx="672947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4" dirty="0" smtClean="0">
                <a:latin typeface="Arial"/>
                <a:cs typeface="Arial"/>
              </a:rPr>
              <a:t>dan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97710" y="5412882"/>
            <a:ext cx="2199325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9" dirty="0" smtClean="0">
                <a:latin typeface="Arial"/>
                <a:cs typeface="Arial"/>
              </a:rPr>
              <a:t>m</a:t>
            </a:r>
            <a:r>
              <a:rPr sz="2800" spc="4" dirty="0" smtClean="0">
                <a:latin typeface="Arial"/>
                <a:cs typeface="Arial"/>
              </a:rPr>
              <a:t>enu</a:t>
            </a:r>
            <a:r>
              <a:rPr sz="2800" spc="25" dirty="0" smtClean="0">
                <a:latin typeface="Arial"/>
                <a:cs typeface="Arial"/>
              </a:rPr>
              <a:t>n</a:t>
            </a:r>
            <a:r>
              <a:rPr sz="2800" spc="-19" dirty="0" smtClean="0">
                <a:latin typeface="Arial"/>
                <a:cs typeface="Arial"/>
              </a:rPr>
              <a:t>j</a:t>
            </a:r>
            <a:r>
              <a:rPr sz="2800" spc="4" dirty="0" smtClean="0">
                <a:latin typeface="Arial"/>
                <a:cs typeface="Arial"/>
              </a:rPr>
              <a:t>u</a:t>
            </a:r>
            <a:r>
              <a:rPr sz="2800" spc="19" dirty="0" smtClean="0">
                <a:latin typeface="Arial"/>
                <a:cs typeface="Arial"/>
              </a:rPr>
              <a:t>k</a:t>
            </a:r>
            <a:r>
              <a:rPr sz="2800" spc="0" dirty="0" smtClean="0">
                <a:latin typeface="Arial"/>
                <a:cs typeface="Arial"/>
              </a:rPr>
              <a:t>k</a:t>
            </a:r>
            <a:r>
              <a:rPr sz="2800" spc="4" dirty="0" smtClean="0">
                <a:latin typeface="Arial"/>
                <a:cs typeface="Arial"/>
              </a:rPr>
              <a:t>an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43882" y="5412882"/>
            <a:ext cx="1127226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4" dirty="0" smtClean="0">
                <a:latin typeface="Arial"/>
                <a:cs typeface="Arial"/>
              </a:rPr>
              <a:t>ba</a:t>
            </a:r>
            <a:r>
              <a:rPr sz="2800" spc="25" dirty="0" smtClean="0">
                <a:latin typeface="Arial"/>
                <a:cs typeface="Arial"/>
              </a:rPr>
              <a:t>h</a:t>
            </a:r>
            <a:r>
              <a:rPr sz="2800" spc="-19" dirty="0" smtClean="0">
                <a:latin typeface="Arial"/>
                <a:cs typeface="Arial"/>
              </a:rPr>
              <a:t>w</a:t>
            </a:r>
            <a:r>
              <a:rPr sz="2800" spc="0" dirty="0" smtClean="0">
                <a:latin typeface="Arial"/>
                <a:cs typeface="Arial"/>
              </a:rPr>
              <a:t>a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17921" y="5412882"/>
            <a:ext cx="1427281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29" dirty="0" smtClean="0">
                <a:latin typeface="Arial"/>
                <a:cs typeface="Arial"/>
              </a:rPr>
              <a:t>m</a:t>
            </a:r>
            <a:r>
              <a:rPr sz="2800" spc="4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s</a:t>
            </a:r>
            <a:r>
              <a:rPr sz="2800" spc="4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l</a:t>
            </a:r>
            <a:r>
              <a:rPr sz="2800" spc="4" dirty="0" smtClean="0">
                <a:latin typeface="Arial"/>
                <a:cs typeface="Arial"/>
              </a:rPr>
              <a:t>ah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291730" y="5412882"/>
            <a:ext cx="1368821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4" dirty="0" smtClean="0">
                <a:latin typeface="Arial"/>
                <a:cs typeface="Arial"/>
              </a:rPr>
              <a:t>te</a:t>
            </a:r>
            <a:r>
              <a:rPr sz="2800" spc="9" dirty="0" smtClean="0">
                <a:latin typeface="Arial"/>
                <a:cs typeface="Arial"/>
              </a:rPr>
              <a:t>r</a:t>
            </a:r>
            <a:r>
              <a:rPr sz="2800" spc="0" dirty="0" smtClean="0">
                <a:latin typeface="Arial"/>
                <a:cs typeface="Arial"/>
              </a:rPr>
              <a:t>s</a:t>
            </a:r>
            <a:r>
              <a:rPr sz="2800" spc="4" dirty="0" smtClean="0">
                <a:latin typeface="Arial"/>
                <a:cs typeface="Arial"/>
              </a:rPr>
              <a:t>eb</a:t>
            </a:r>
            <a:r>
              <a:rPr sz="2800" spc="25" dirty="0" smtClean="0">
                <a:latin typeface="Arial"/>
                <a:cs typeface="Arial"/>
              </a:rPr>
              <a:t>u</a:t>
            </a:r>
            <a:r>
              <a:rPr sz="2800" spc="0" dirty="0" smtClean="0">
                <a:latin typeface="Arial"/>
                <a:cs typeface="Arial"/>
              </a:rPr>
              <a:t>t</a:t>
            </a:r>
            <a:endParaRPr sz="2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78128" y="5839602"/>
            <a:ext cx="3799382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9" dirty="0" smtClean="0">
                <a:latin typeface="Arial"/>
                <a:cs typeface="Arial"/>
              </a:rPr>
              <a:t>m</a:t>
            </a:r>
            <a:r>
              <a:rPr sz="2800" spc="4" dirty="0" smtClean="0">
                <a:latin typeface="Arial"/>
                <a:cs typeface="Arial"/>
              </a:rPr>
              <a:t>e</a:t>
            </a:r>
            <a:r>
              <a:rPr sz="2800" spc="9" dirty="0" smtClean="0">
                <a:latin typeface="Arial"/>
                <a:cs typeface="Arial"/>
              </a:rPr>
              <a:t>m</a:t>
            </a:r>
            <a:r>
              <a:rPr sz="2800" spc="4" dirty="0" smtClean="0">
                <a:latin typeface="Arial"/>
                <a:cs typeface="Arial"/>
              </a:rPr>
              <a:t>an</a:t>
            </a:r>
            <a:r>
              <a:rPr sz="2800" spc="0" dirty="0" smtClean="0">
                <a:latin typeface="Arial"/>
                <a:cs typeface="Arial"/>
              </a:rPr>
              <a:t>g</a:t>
            </a:r>
            <a:r>
              <a:rPr sz="2800" spc="-9" dirty="0" smtClean="0">
                <a:latin typeface="Arial"/>
                <a:cs typeface="Arial"/>
              </a:rPr>
              <a:t> </a:t>
            </a:r>
            <a:r>
              <a:rPr sz="2800" spc="4" dirty="0" smtClean="0">
                <a:latin typeface="Arial"/>
                <a:cs typeface="Arial"/>
              </a:rPr>
              <a:t>pe</a:t>
            </a:r>
            <a:r>
              <a:rPr sz="2800" spc="9" dirty="0" smtClean="0">
                <a:latin typeface="Arial"/>
                <a:cs typeface="Arial"/>
              </a:rPr>
              <a:t>r</a:t>
            </a:r>
            <a:r>
              <a:rPr sz="2800" spc="0" dirty="0" smtClean="0">
                <a:latin typeface="Arial"/>
                <a:cs typeface="Arial"/>
              </a:rPr>
              <a:t>lu</a:t>
            </a:r>
            <a:r>
              <a:rPr sz="2800" spc="9" dirty="0" smtClean="0">
                <a:latin typeface="Arial"/>
                <a:cs typeface="Arial"/>
              </a:rPr>
              <a:t> </a:t>
            </a:r>
            <a:r>
              <a:rPr sz="2800" spc="4" dirty="0" smtClean="0">
                <a:latin typeface="Arial"/>
                <a:cs typeface="Arial"/>
              </a:rPr>
              <a:t>d</a:t>
            </a:r>
            <a:r>
              <a:rPr sz="2800" spc="0" dirty="0" smtClean="0">
                <a:latin typeface="Arial"/>
                <a:cs typeface="Arial"/>
              </a:rPr>
              <a:t>i</a:t>
            </a:r>
            <a:r>
              <a:rPr sz="2800" spc="4" dirty="0" smtClean="0">
                <a:latin typeface="Arial"/>
                <a:cs typeface="Arial"/>
              </a:rPr>
              <a:t>baha</a:t>
            </a:r>
            <a:r>
              <a:rPr sz="2800" spc="0" dirty="0" smtClean="0">
                <a:latin typeface="Arial"/>
                <a:cs typeface="Arial"/>
              </a:rPr>
              <a:t>s.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bject 4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535940" y="447499"/>
            <a:ext cx="3796395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b="1" spc="4" dirty="0" smtClean="0">
                <a:latin typeface="Arial"/>
                <a:cs typeface="Arial"/>
              </a:rPr>
              <a:t>1.</a:t>
            </a:r>
            <a:r>
              <a:rPr sz="2800" b="1" spc="0" dirty="0" smtClean="0">
                <a:latin typeface="Arial"/>
                <a:cs typeface="Arial"/>
              </a:rPr>
              <a:t>2</a:t>
            </a:r>
            <a:r>
              <a:rPr sz="2800" b="1" spc="-14" dirty="0" smtClean="0">
                <a:latin typeface="Arial"/>
                <a:cs typeface="Arial"/>
              </a:rPr>
              <a:t> </a:t>
            </a:r>
            <a:r>
              <a:rPr sz="2800" b="1" spc="0" dirty="0" smtClean="0">
                <a:latin typeface="Arial"/>
                <a:cs typeface="Arial"/>
              </a:rPr>
              <a:t>R</a:t>
            </a:r>
            <a:r>
              <a:rPr sz="2800" b="1" spc="9" dirty="0" smtClean="0">
                <a:latin typeface="Arial"/>
                <a:cs typeface="Arial"/>
              </a:rPr>
              <a:t>u</a:t>
            </a:r>
            <a:r>
              <a:rPr sz="2800" b="1" spc="-9" dirty="0" smtClean="0">
                <a:latin typeface="Arial"/>
                <a:cs typeface="Arial"/>
              </a:rPr>
              <a:t>m</a:t>
            </a:r>
            <a:r>
              <a:rPr sz="2800" b="1" spc="9" dirty="0" smtClean="0">
                <a:latin typeface="Arial"/>
                <a:cs typeface="Arial"/>
              </a:rPr>
              <a:t>u</a:t>
            </a:r>
            <a:r>
              <a:rPr sz="2800" b="1" spc="4" dirty="0" smtClean="0">
                <a:latin typeface="Arial"/>
                <a:cs typeface="Arial"/>
              </a:rPr>
              <a:t>sa</a:t>
            </a:r>
            <a:r>
              <a:rPr sz="2800" b="1" spc="0" dirty="0" smtClean="0">
                <a:latin typeface="Arial"/>
                <a:cs typeface="Arial"/>
              </a:rPr>
              <a:t>n </a:t>
            </a:r>
            <a:r>
              <a:rPr sz="2800" b="1" spc="9" dirty="0" smtClean="0">
                <a:latin typeface="Arial"/>
                <a:cs typeface="Arial"/>
              </a:rPr>
              <a:t>M</a:t>
            </a:r>
            <a:r>
              <a:rPr sz="2800" b="1" spc="4" dirty="0" smtClean="0">
                <a:latin typeface="Arial"/>
                <a:cs typeface="Arial"/>
              </a:rPr>
              <a:t>asalah</a:t>
            </a:r>
            <a:endParaRPr sz="28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35940" y="960579"/>
            <a:ext cx="203200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78840" y="960579"/>
            <a:ext cx="1602521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4" dirty="0" smtClean="0">
                <a:latin typeface="Arial"/>
                <a:cs typeface="Arial"/>
              </a:rPr>
              <a:t>u</a:t>
            </a:r>
            <a:r>
              <a:rPr sz="2800" spc="9" dirty="0" smtClean="0">
                <a:latin typeface="Arial"/>
                <a:cs typeface="Arial"/>
              </a:rPr>
              <a:t>m</a:t>
            </a:r>
            <a:r>
              <a:rPr sz="2800" spc="4" dirty="0" smtClean="0">
                <a:latin typeface="Arial"/>
                <a:cs typeface="Arial"/>
              </a:rPr>
              <a:t>u</a:t>
            </a:r>
            <a:r>
              <a:rPr sz="2800" spc="0" dirty="0" smtClean="0">
                <a:latin typeface="Arial"/>
                <a:cs typeface="Arial"/>
              </a:rPr>
              <a:t>s</a:t>
            </a:r>
            <a:r>
              <a:rPr sz="2800" spc="4" dirty="0" smtClean="0">
                <a:latin typeface="Arial"/>
                <a:cs typeface="Arial"/>
              </a:rPr>
              <a:t>an</a:t>
            </a:r>
            <a:endParaRPr sz="28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022752" y="960579"/>
            <a:ext cx="1424685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9" dirty="0" smtClean="0">
                <a:latin typeface="Arial"/>
                <a:cs typeface="Arial"/>
              </a:rPr>
              <a:t>m</a:t>
            </a:r>
            <a:r>
              <a:rPr sz="2800" spc="4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s</a:t>
            </a:r>
            <a:r>
              <a:rPr sz="2800" spc="4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l</a:t>
            </a:r>
            <a:r>
              <a:rPr sz="2800" spc="4" dirty="0" smtClean="0">
                <a:latin typeface="Arial"/>
                <a:cs typeface="Arial"/>
              </a:rPr>
              <a:t>ah</a:t>
            </a:r>
            <a:endParaRPr sz="28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988864" y="960579"/>
            <a:ext cx="1861433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9" dirty="0" smtClean="0">
                <a:latin typeface="Arial"/>
                <a:cs typeface="Arial"/>
              </a:rPr>
              <a:t>m</a:t>
            </a:r>
            <a:r>
              <a:rPr sz="2800" spc="4" dirty="0" smtClean="0">
                <a:latin typeface="Arial"/>
                <a:cs typeface="Arial"/>
              </a:rPr>
              <a:t>erupa</a:t>
            </a:r>
            <a:r>
              <a:rPr sz="2800" spc="0" dirty="0" smtClean="0">
                <a:latin typeface="Arial"/>
                <a:cs typeface="Arial"/>
              </a:rPr>
              <a:t>k</a:t>
            </a:r>
            <a:r>
              <a:rPr sz="2800" spc="4" dirty="0" smtClean="0">
                <a:latin typeface="Arial"/>
                <a:cs typeface="Arial"/>
              </a:rPr>
              <a:t>an</a:t>
            </a:r>
            <a:endParaRPr sz="28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995160" y="960579"/>
            <a:ext cx="1663649" cy="12344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09193">
              <a:lnSpc>
                <a:spcPts val="2960"/>
              </a:lnSpc>
              <a:spcBef>
                <a:spcPts val="148"/>
              </a:spcBef>
            </a:pPr>
            <a:r>
              <a:rPr sz="2800" spc="4" dirty="0" smtClean="0">
                <a:latin typeface="Arial"/>
                <a:cs typeface="Arial"/>
              </a:rPr>
              <a:t>dugaan</a:t>
            </a:r>
            <a:endParaRPr sz="2800">
              <a:latin typeface="Arial"/>
              <a:cs typeface="Arial"/>
            </a:endParaRPr>
          </a:p>
          <a:p>
            <a:pPr marL="12700" marR="2072" indent="137617">
              <a:lnSpc>
                <a:spcPct val="100041"/>
              </a:lnSpc>
            </a:pPr>
            <a:r>
              <a:rPr sz="2800" spc="4" dirty="0" smtClean="0">
                <a:latin typeface="Arial"/>
                <a:cs typeface="Arial"/>
              </a:rPr>
              <a:t>be</a:t>
            </a:r>
            <a:r>
              <a:rPr sz="2800" spc="0" dirty="0" smtClean="0">
                <a:latin typeface="Arial"/>
                <a:cs typeface="Arial"/>
              </a:rPr>
              <a:t>l</a:t>
            </a:r>
            <a:r>
              <a:rPr sz="2800" spc="4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k</a:t>
            </a:r>
            <a:r>
              <a:rPr sz="2800" spc="25" dirty="0" smtClean="0">
                <a:latin typeface="Arial"/>
                <a:cs typeface="Arial"/>
              </a:rPr>
              <a:t>a</a:t>
            </a:r>
            <a:r>
              <a:rPr sz="2800" spc="4" dirty="0" smtClean="0">
                <a:latin typeface="Arial"/>
                <a:cs typeface="Arial"/>
              </a:rPr>
              <a:t>ng be</a:t>
            </a:r>
            <a:r>
              <a:rPr sz="2800" spc="9" dirty="0" smtClean="0">
                <a:latin typeface="Arial"/>
                <a:cs typeface="Arial"/>
              </a:rPr>
              <a:t>r</a:t>
            </a:r>
            <a:r>
              <a:rPr sz="2800" spc="4" dirty="0" smtClean="0">
                <a:latin typeface="Arial"/>
                <a:cs typeface="Arial"/>
              </a:rPr>
              <a:t>ben</a:t>
            </a:r>
            <a:r>
              <a:rPr sz="2800" spc="19" dirty="0" smtClean="0">
                <a:latin typeface="Arial"/>
                <a:cs typeface="Arial"/>
              </a:rPr>
              <a:t>t</a:t>
            </a:r>
            <a:r>
              <a:rPr sz="2800" spc="4" dirty="0" smtClean="0">
                <a:latin typeface="Arial"/>
                <a:cs typeface="Arial"/>
              </a:rPr>
              <a:t>uk</a:t>
            </a:r>
            <a:endParaRPr sz="28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79195" y="1387299"/>
            <a:ext cx="2336373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4" dirty="0" smtClean="0">
                <a:latin typeface="Arial"/>
                <a:cs typeface="Arial"/>
              </a:rPr>
              <a:t>pe</a:t>
            </a:r>
            <a:r>
              <a:rPr sz="2800" spc="9" dirty="0" smtClean="0">
                <a:latin typeface="Arial"/>
                <a:cs typeface="Arial"/>
              </a:rPr>
              <a:t>rm</a:t>
            </a:r>
            <a:r>
              <a:rPr sz="2800" spc="4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s</a:t>
            </a:r>
            <a:r>
              <a:rPr sz="2800" spc="4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l</a:t>
            </a:r>
            <a:r>
              <a:rPr sz="2800" spc="4" dirty="0" smtClean="0">
                <a:latin typeface="Arial"/>
                <a:cs typeface="Arial"/>
              </a:rPr>
              <a:t>ahan</a:t>
            </a:r>
            <a:endParaRPr sz="28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302254" y="1387299"/>
            <a:ext cx="848187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-19" dirty="0" smtClean="0">
                <a:latin typeface="Arial"/>
                <a:cs typeface="Arial"/>
              </a:rPr>
              <a:t>y</a:t>
            </a:r>
            <a:r>
              <a:rPr sz="2800" spc="4" dirty="0" smtClean="0">
                <a:latin typeface="Arial"/>
                <a:cs typeface="Arial"/>
              </a:rPr>
              <a:t>ang</a:t>
            </a:r>
            <a:endParaRPr sz="28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231792" y="1387299"/>
            <a:ext cx="1209121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4" dirty="0" smtClean="0">
                <a:latin typeface="Arial"/>
                <a:cs typeface="Arial"/>
              </a:rPr>
              <a:t>d</a:t>
            </a:r>
            <a:r>
              <a:rPr sz="2800" spc="0" dirty="0" smtClean="0">
                <a:latin typeface="Arial"/>
                <a:cs typeface="Arial"/>
              </a:rPr>
              <a:t>i</a:t>
            </a:r>
            <a:r>
              <a:rPr sz="2800" spc="4" dirty="0" smtClean="0">
                <a:latin typeface="Arial"/>
                <a:cs typeface="Arial"/>
              </a:rPr>
              <a:t>a</a:t>
            </a:r>
            <a:r>
              <a:rPr sz="2800" spc="9" dirty="0" smtClean="0">
                <a:latin typeface="Arial"/>
                <a:cs typeface="Arial"/>
              </a:rPr>
              <a:t>m</a:t>
            </a:r>
            <a:r>
              <a:rPr sz="2800" spc="4" dirty="0" smtClean="0">
                <a:latin typeface="Arial"/>
                <a:cs typeface="Arial"/>
              </a:rPr>
              <a:t>b</a:t>
            </a:r>
            <a:r>
              <a:rPr sz="2800" spc="19" dirty="0" smtClean="0">
                <a:latin typeface="Arial"/>
                <a:cs typeface="Arial"/>
              </a:rPr>
              <a:t>i</a:t>
            </a:r>
            <a:r>
              <a:rPr sz="2800" spc="0" dirty="0" smtClean="0">
                <a:latin typeface="Arial"/>
                <a:cs typeface="Arial"/>
              </a:rPr>
              <a:t>l</a:t>
            </a:r>
            <a:endParaRPr sz="28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522264" y="1387299"/>
            <a:ext cx="675721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4" dirty="0" smtClean="0">
                <a:latin typeface="Arial"/>
                <a:cs typeface="Arial"/>
              </a:rPr>
              <a:t>da</a:t>
            </a:r>
            <a:r>
              <a:rPr sz="2800" spc="25" dirty="0" smtClean="0">
                <a:latin typeface="Arial"/>
                <a:cs typeface="Arial"/>
              </a:rPr>
              <a:t>r</a:t>
            </a:r>
            <a:r>
              <a:rPr sz="2800" spc="0" dirty="0" smtClean="0">
                <a:latin typeface="Arial"/>
                <a:cs typeface="Arial"/>
              </a:rPr>
              <a:t>i</a:t>
            </a:r>
            <a:endParaRPr sz="28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279337" y="1387299"/>
            <a:ext cx="771413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l</a:t>
            </a:r>
            <a:r>
              <a:rPr sz="2800" spc="4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t</a:t>
            </a:r>
            <a:r>
              <a:rPr sz="2800" spc="4" dirty="0" smtClean="0">
                <a:latin typeface="Arial"/>
                <a:cs typeface="Arial"/>
              </a:rPr>
              <a:t>ar</a:t>
            </a:r>
            <a:endParaRPr sz="28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79195" y="1814019"/>
            <a:ext cx="3469528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4" dirty="0" smtClean="0">
                <a:latin typeface="Arial"/>
                <a:cs typeface="Arial"/>
              </a:rPr>
              <a:t>pene</a:t>
            </a:r>
            <a:r>
              <a:rPr sz="2800" spc="0" dirty="0" smtClean="0">
                <a:latin typeface="Arial"/>
                <a:cs typeface="Arial"/>
              </a:rPr>
              <a:t>li</a:t>
            </a:r>
            <a:r>
              <a:rPr sz="2800" spc="4" dirty="0" smtClean="0">
                <a:latin typeface="Arial"/>
                <a:cs typeface="Arial"/>
              </a:rPr>
              <a:t>t</a:t>
            </a:r>
            <a:r>
              <a:rPr sz="2800" spc="0" dirty="0" smtClean="0">
                <a:latin typeface="Arial"/>
                <a:cs typeface="Arial"/>
              </a:rPr>
              <a:t>i</a:t>
            </a:r>
            <a:r>
              <a:rPr sz="2800" spc="4" dirty="0" smtClean="0">
                <a:latin typeface="Arial"/>
                <a:cs typeface="Arial"/>
              </a:rPr>
              <a:t>an</a:t>
            </a:r>
            <a:r>
              <a:rPr sz="2800" spc="0" dirty="0" smtClean="0">
                <a:latin typeface="Arial"/>
                <a:cs typeface="Arial"/>
              </a:rPr>
              <a:t>. </a:t>
            </a:r>
            <a:r>
              <a:rPr sz="2800" spc="350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25" dirty="0" smtClean="0">
                <a:latin typeface="Arial"/>
                <a:cs typeface="Arial"/>
              </a:rPr>
              <a:t>u</a:t>
            </a:r>
            <a:r>
              <a:rPr sz="2800" spc="9" dirty="0" smtClean="0">
                <a:latin typeface="Arial"/>
                <a:cs typeface="Arial"/>
              </a:rPr>
              <a:t>m</a:t>
            </a:r>
            <a:r>
              <a:rPr sz="2800" spc="4" dirty="0" smtClean="0">
                <a:latin typeface="Arial"/>
                <a:cs typeface="Arial"/>
              </a:rPr>
              <a:t>u</a:t>
            </a:r>
            <a:r>
              <a:rPr sz="2800" spc="0" dirty="0" smtClean="0">
                <a:latin typeface="Arial"/>
                <a:cs typeface="Arial"/>
              </a:rPr>
              <a:t>s</a:t>
            </a:r>
            <a:r>
              <a:rPr sz="2800" spc="4" dirty="0" smtClean="0">
                <a:latin typeface="Arial"/>
                <a:cs typeface="Arial"/>
              </a:rPr>
              <a:t>an</a:t>
            </a:r>
            <a:endParaRPr sz="28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511294" y="1814019"/>
            <a:ext cx="1426961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9" dirty="0" smtClean="0">
                <a:latin typeface="Arial"/>
                <a:cs typeface="Arial"/>
              </a:rPr>
              <a:t>m</a:t>
            </a:r>
            <a:r>
              <a:rPr sz="2800" spc="4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s</a:t>
            </a:r>
            <a:r>
              <a:rPr sz="2800" spc="4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l</a:t>
            </a:r>
            <a:r>
              <a:rPr sz="2800" spc="25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h</a:t>
            </a:r>
            <a:endParaRPr sz="28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101181" y="1814019"/>
            <a:ext cx="730981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4" dirty="0" smtClean="0">
                <a:latin typeface="Arial"/>
                <a:cs typeface="Arial"/>
              </a:rPr>
              <a:t>b</a:t>
            </a:r>
            <a:r>
              <a:rPr sz="2800" spc="-4" dirty="0" smtClean="0">
                <a:latin typeface="Arial"/>
                <a:cs typeface="Arial"/>
              </a:rPr>
              <a:t>i</a:t>
            </a:r>
            <a:r>
              <a:rPr sz="2800" spc="0" dirty="0" smtClean="0">
                <a:latin typeface="Arial"/>
                <a:cs typeface="Arial"/>
              </a:rPr>
              <a:t>sa</a:t>
            </a:r>
            <a:endParaRPr sz="28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78840" y="2240739"/>
            <a:ext cx="1861184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4" dirty="0" smtClean="0">
                <a:latin typeface="Arial"/>
                <a:cs typeface="Arial"/>
              </a:rPr>
              <a:t>pe</a:t>
            </a:r>
            <a:r>
              <a:rPr sz="2800" spc="9" dirty="0" smtClean="0">
                <a:latin typeface="Arial"/>
                <a:cs typeface="Arial"/>
              </a:rPr>
              <a:t>r</a:t>
            </a:r>
            <a:r>
              <a:rPr sz="2800" spc="0" dirty="0" smtClean="0">
                <a:latin typeface="Arial"/>
                <a:cs typeface="Arial"/>
              </a:rPr>
              <a:t>t</a:t>
            </a:r>
            <a:r>
              <a:rPr sz="2800" spc="4" dirty="0" smtClean="0">
                <a:latin typeface="Arial"/>
                <a:cs typeface="Arial"/>
              </a:rPr>
              <a:t>a</a:t>
            </a:r>
            <a:r>
              <a:rPr sz="2800" spc="25" dirty="0" smtClean="0">
                <a:latin typeface="Arial"/>
                <a:cs typeface="Arial"/>
              </a:rPr>
              <a:t>n</a:t>
            </a:r>
            <a:r>
              <a:rPr sz="2800" spc="-39" dirty="0" smtClean="0">
                <a:latin typeface="Arial"/>
                <a:cs typeface="Arial"/>
              </a:rPr>
              <a:t>y</a:t>
            </a:r>
            <a:r>
              <a:rPr sz="2800" spc="4" dirty="0" smtClean="0">
                <a:latin typeface="Arial"/>
                <a:cs typeface="Arial"/>
              </a:rPr>
              <a:t>a</a:t>
            </a:r>
            <a:r>
              <a:rPr sz="2800" spc="25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n</a:t>
            </a:r>
            <a:endParaRPr sz="28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844952" y="2240739"/>
            <a:ext cx="1366367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4" dirty="0" smtClean="0">
                <a:latin typeface="Arial"/>
                <a:cs typeface="Arial"/>
              </a:rPr>
              <a:t>ataupun</a:t>
            </a:r>
            <a:endParaRPr sz="2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315714" y="2240739"/>
            <a:ext cx="2814264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4" dirty="0" smtClean="0">
                <a:latin typeface="Arial"/>
                <a:cs typeface="Arial"/>
              </a:rPr>
              <a:t>pe</a:t>
            </a:r>
            <a:r>
              <a:rPr sz="2800" spc="9" dirty="0" smtClean="0">
                <a:latin typeface="Arial"/>
                <a:cs typeface="Arial"/>
              </a:rPr>
              <a:t>r</a:t>
            </a:r>
            <a:r>
              <a:rPr sz="2800" spc="25" dirty="0" smtClean="0">
                <a:latin typeface="Arial"/>
                <a:cs typeface="Arial"/>
              </a:rPr>
              <a:t>n</a:t>
            </a:r>
            <a:r>
              <a:rPr sz="2800" spc="-39" dirty="0" smtClean="0">
                <a:latin typeface="Arial"/>
                <a:cs typeface="Arial"/>
              </a:rPr>
              <a:t>y</a:t>
            </a:r>
            <a:r>
              <a:rPr sz="2800" spc="4" dirty="0" smtClean="0">
                <a:latin typeface="Arial"/>
                <a:cs typeface="Arial"/>
              </a:rPr>
              <a:t>ata</a:t>
            </a:r>
            <a:r>
              <a:rPr sz="2800" spc="25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n</a:t>
            </a:r>
            <a:r>
              <a:rPr sz="2800" spc="690" dirty="0" smtClean="0">
                <a:latin typeface="Arial"/>
                <a:cs typeface="Arial"/>
              </a:rPr>
              <a:t> </a:t>
            </a:r>
            <a:r>
              <a:rPr sz="2800" spc="-39" dirty="0" smtClean="0">
                <a:latin typeface="Arial"/>
                <a:cs typeface="Arial"/>
              </a:rPr>
              <a:t>y</a:t>
            </a:r>
            <a:r>
              <a:rPr sz="2800" spc="4" dirty="0" smtClean="0">
                <a:latin typeface="Arial"/>
                <a:cs typeface="Arial"/>
              </a:rPr>
              <a:t>ang</a:t>
            </a:r>
            <a:endParaRPr sz="2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234123" y="2240739"/>
            <a:ext cx="1427068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4" dirty="0" smtClean="0">
                <a:latin typeface="Arial"/>
                <a:cs typeface="Arial"/>
              </a:rPr>
              <a:t>nant</a:t>
            </a:r>
            <a:r>
              <a:rPr sz="2800" spc="0" dirty="0" smtClean="0">
                <a:latin typeface="Arial"/>
                <a:cs typeface="Arial"/>
              </a:rPr>
              <a:t>i</a:t>
            </a:r>
            <a:r>
              <a:rPr sz="2800" spc="44" dirty="0" smtClean="0">
                <a:latin typeface="Arial"/>
                <a:cs typeface="Arial"/>
              </a:rPr>
              <a:t>n</a:t>
            </a:r>
            <a:r>
              <a:rPr sz="2800" spc="-19" dirty="0" smtClean="0">
                <a:latin typeface="Arial"/>
                <a:cs typeface="Arial"/>
              </a:rPr>
              <a:t>y</a:t>
            </a:r>
            <a:r>
              <a:rPr sz="2800" spc="0" dirty="0" smtClean="0">
                <a:latin typeface="Arial"/>
                <a:cs typeface="Arial"/>
              </a:rPr>
              <a:t>a</a:t>
            </a:r>
            <a:endParaRPr sz="2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36397" y="2667459"/>
            <a:ext cx="8122518" cy="13183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5498">
              <a:lnSpc>
                <a:spcPts val="2960"/>
              </a:lnSpc>
              <a:spcBef>
                <a:spcPts val="148"/>
              </a:spcBef>
            </a:pPr>
            <a:r>
              <a:rPr sz="2800" spc="4" dirty="0" smtClean="0">
                <a:latin typeface="Arial"/>
                <a:cs typeface="Arial"/>
              </a:rPr>
              <a:t>d</a:t>
            </a:r>
            <a:r>
              <a:rPr sz="2800" spc="0" dirty="0" smtClean="0">
                <a:latin typeface="Arial"/>
                <a:cs typeface="Arial"/>
              </a:rPr>
              <a:t>i</a:t>
            </a:r>
            <a:r>
              <a:rPr sz="2800" spc="4" dirty="0" smtClean="0">
                <a:latin typeface="Arial"/>
                <a:cs typeface="Arial"/>
              </a:rPr>
              <a:t>baha</a:t>
            </a:r>
            <a:r>
              <a:rPr sz="2800" spc="0" dirty="0" smtClean="0">
                <a:latin typeface="Arial"/>
                <a:cs typeface="Arial"/>
              </a:rPr>
              <a:t>s</a:t>
            </a:r>
            <a:r>
              <a:rPr sz="2800" spc="405" dirty="0" smtClean="0">
                <a:latin typeface="Arial"/>
                <a:cs typeface="Arial"/>
              </a:rPr>
              <a:t> </a:t>
            </a:r>
            <a:r>
              <a:rPr sz="2800" spc="4" dirty="0" smtClean="0">
                <a:latin typeface="Arial"/>
                <a:cs typeface="Arial"/>
              </a:rPr>
              <a:t>da</a:t>
            </a:r>
            <a:r>
              <a:rPr sz="2800" spc="19" dirty="0" smtClean="0">
                <a:latin typeface="Arial"/>
                <a:cs typeface="Arial"/>
              </a:rPr>
              <a:t>l</a:t>
            </a:r>
            <a:r>
              <a:rPr sz="2800" spc="4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m</a:t>
            </a:r>
            <a:r>
              <a:rPr sz="2800" spc="410" dirty="0" smtClean="0">
                <a:latin typeface="Arial"/>
                <a:cs typeface="Arial"/>
              </a:rPr>
              <a:t> </a:t>
            </a:r>
            <a:r>
              <a:rPr sz="2800" spc="4" dirty="0" smtClean="0">
                <a:latin typeface="Arial"/>
                <a:cs typeface="Arial"/>
              </a:rPr>
              <a:t>ba</a:t>
            </a:r>
            <a:r>
              <a:rPr sz="2800" spc="0" dirty="0" smtClean="0">
                <a:latin typeface="Arial"/>
                <a:cs typeface="Arial"/>
              </a:rPr>
              <a:t>b</a:t>
            </a:r>
            <a:r>
              <a:rPr sz="2800" spc="410" dirty="0" smtClean="0">
                <a:latin typeface="Arial"/>
                <a:cs typeface="Arial"/>
              </a:rPr>
              <a:t> </a:t>
            </a:r>
            <a:r>
              <a:rPr sz="2800" spc="4" dirty="0" smtClean="0">
                <a:latin typeface="Arial"/>
                <a:cs typeface="Arial"/>
              </a:rPr>
              <a:t>pe</a:t>
            </a:r>
            <a:r>
              <a:rPr sz="2800" spc="9" dirty="0" smtClean="0">
                <a:latin typeface="Arial"/>
                <a:cs typeface="Arial"/>
              </a:rPr>
              <a:t>m</a:t>
            </a:r>
            <a:r>
              <a:rPr sz="2800" spc="4" dirty="0" smtClean="0">
                <a:latin typeface="Arial"/>
                <a:cs typeface="Arial"/>
              </a:rPr>
              <a:t>baha</a:t>
            </a:r>
            <a:r>
              <a:rPr sz="2800" spc="19" dirty="0" smtClean="0">
                <a:latin typeface="Arial"/>
                <a:cs typeface="Arial"/>
              </a:rPr>
              <a:t>s</a:t>
            </a:r>
            <a:r>
              <a:rPr sz="2800" spc="4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n</a:t>
            </a:r>
            <a:r>
              <a:rPr sz="2800" spc="410" dirty="0" smtClean="0">
                <a:latin typeface="Arial"/>
                <a:cs typeface="Arial"/>
              </a:rPr>
              <a:t> </a:t>
            </a:r>
            <a:r>
              <a:rPr sz="2800" spc="4" dirty="0" smtClean="0">
                <a:latin typeface="Arial"/>
                <a:cs typeface="Arial"/>
              </a:rPr>
              <a:t>da</a:t>
            </a:r>
            <a:r>
              <a:rPr sz="2800" spc="0" dirty="0" smtClean="0">
                <a:latin typeface="Arial"/>
                <a:cs typeface="Arial"/>
              </a:rPr>
              <a:t>n</a:t>
            </a:r>
            <a:r>
              <a:rPr sz="2800" spc="410" dirty="0" smtClean="0">
                <a:latin typeface="Arial"/>
                <a:cs typeface="Arial"/>
              </a:rPr>
              <a:t> </a:t>
            </a:r>
            <a:r>
              <a:rPr sz="2800" spc="4" dirty="0" smtClean="0">
                <a:latin typeface="Arial"/>
                <a:cs typeface="Arial"/>
              </a:rPr>
              <a:t>ha</a:t>
            </a:r>
            <a:r>
              <a:rPr sz="2800" spc="0" dirty="0" smtClean="0">
                <a:latin typeface="Arial"/>
                <a:cs typeface="Arial"/>
              </a:rPr>
              <a:t>s</a:t>
            </a:r>
            <a:r>
              <a:rPr sz="2800" spc="19" dirty="0" smtClean="0">
                <a:latin typeface="Arial"/>
                <a:cs typeface="Arial"/>
              </a:rPr>
              <a:t>i</a:t>
            </a:r>
            <a:r>
              <a:rPr sz="2800" spc="0" dirty="0" smtClean="0">
                <a:latin typeface="Arial"/>
                <a:cs typeface="Arial"/>
              </a:rPr>
              <a:t>l</a:t>
            </a:r>
            <a:r>
              <a:rPr sz="2800" spc="405" dirty="0" smtClean="0">
                <a:latin typeface="Arial"/>
                <a:cs typeface="Arial"/>
              </a:rPr>
              <a:t> </a:t>
            </a:r>
            <a:r>
              <a:rPr sz="2800" spc="4" dirty="0" smtClean="0">
                <a:latin typeface="Arial"/>
                <a:cs typeface="Arial"/>
              </a:rPr>
              <a:t>d</a:t>
            </a:r>
            <a:r>
              <a:rPr sz="2800" spc="25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n</a:t>
            </a:r>
            <a:endParaRPr sz="2800">
              <a:latin typeface="Arial"/>
              <a:cs typeface="Arial"/>
            </a:endParaRPr>
          </a:p>
          <a:p>
            <a:pPr marL="355498" marR="53340">
              <a:lnSpc>
                <a:spcPct val="95825"/>
              </a:lnSpc>
            </a:pPr>
            <a:r>
              <a:rPr sz="2800" spc="4" dirty="0" smtClean="0">
                <a:latin typeface="Arial"/>
                <a:cs typeface="Arial"/>
              </a:rPr>
              <a:t>be</a:t>
            </a:r>
            <a:r>
              <a:rPr sz="2800" spc="9" dirty="0" smtClean="0">
                <a:latin typeface="Arial"/>
                <a:cs typeface="Arial"/>
              </a:rPr>
              <a:t>r</a:t>
            </a:r>
            <a:r>
              <a:rPr sz="2800" spc="0" dirty="0" smtClean="0">
                <a:latin typeface="Arial"/>
                <a:cs typeface="Arial"/>
              </a:rPr>
              <a:t>k</a:t>
            </a:r>
            <a:r>
              <a:rPr sz="2800" spc="4" dirty="0" smtClean="0">
                <a:latin typeface="Arial"/>
                <a:cs typeface="Arial"/>
              </a:rPr>
              <a:t>o</a:t>
            </a:r>
            <a:r>
              <a:rPr sz="2800" spc="9" dirty="0" smtClean="0">
                <a:latin typeface="Arial"/>
                <a:cs typeface="Arial"/>
              </a:rPr>
              <a:t>r</a:t>
            </a:r>
            <a:r>
              <a:rPr sz="2800" spc="4" dirty="0" smtClean="0">
                <a:latin typeface="Arial"/>
                <a:cs typeface="Arial"/>
              </a:rPr>
              <a:t>e</a:t>
            </a:r>
            <a:r>
              <a:rPr sz="2800" spc="0" dirty="0" smtClean="0">
                <a:latin typeface="Arial"/>
                <a:cs typeface="Arial"/>
              </a:rPr>
              <a:t>l</a:t>
            </a:r>
            <a:r>
              <a:rPr sz="2800" spc="4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si </a:t>
            </a:r>
            <a:r>
              <a:rPr sz="2800" spc="4" dirty="0" smtClean="0">
                <a:latin typeface="Arial"/>
                <a:cs typeface="Arial"/>
              </a:rPr>
              <a:t>denga</a:t>
            </a:r>
            <a:r>
              <a:rPr sz="2800" spc="0" dirty="0" smtClean="0">
                <a:latin typeface="Arial"/>
                <a:cs typeface="Arial"/>
              </a:rPr>
              <a:t>n</a:t>
            </a:r>
            <a:r>
              <a:rPr sz="2800" spc="9" dirty="0" smtClean="0">
                <a:latin typeface="Arial"/>
                <a:cs typeface="Arial"/>
              </a:rPr>
              <a:t> </a:t>
            </a:r>
            <a:r>
              <a:rPr sz="2800" spc="4" dirty="0" smtClean="0">
                <a:latin typeface="Arial"/>
                <a:cs typeface="Arial"/>
              </a:rPr>
              <a:t>tu</a:t>
            </a:r>
            <a:r>
              <a:rPr sz="2800" spc="-19" dirty="0" smtClean="0">
                <a:latin typeface="Arial"/>
                <a:cs typeface="Arial"/>
              </a:rPr>
              <a:t>j</a:t>
            </a:r>
            <a:r>
              <a:rPr sz="2800" spc="4" dirty="0" smtClean="0">
                <a:latin typeface="Arial"/>
                <a:cs typeface="Arial"/>
              </a:rPr>
              <a:t>uan</a:t>
            </a:r>
            <a:r>
              <a:rPr sz="2800" spc="0" dirty="0" smtClean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marL="12700" marR="53340">
              <a:lnSpc>
                <a:spcPct val="95825"/>
              </a:lnSpc>
              <a:spcBef>
                <a:spcPts val="801"/>
              </a:spcBef>
            </a:pPr>
            <a:r>
              <a:rPr sz="2800" spc="4" dirty="0" smtClean="0">
                <a:latin typeface="Arial"/>
                <a:cs typeface="Arial"/>
              </a:rPr>
              <a:t>1.</a:t>
            </a:r>
            <a:r>
              <a:rPr sz="2800" spc="0" dirty="0" smtClean="0">
                <a:latin typeface="Arial"/>
                <a:cs typeface="Arial"/>
              </a:rPr>
              <a:t>3</a:t>
            </a:r>
            <a:r>
              <a:rPr sz="2800" spc="-14" dirty="0" smtClean="0">
                <a:latin typeface="Arial"/>
                <a:cs typeface="Arial"/>
              </a:rPr>
              <a:t> </a:t>
            </a:r>
            <a:r>
              <a:rPr sz="2800" spc="-9" dirty="0" smtClean="0">
                <a:latin typeface="Arial"/>
                <a:cs typeface="Arial"/>
              </a:rPr>
              <a:t>T</a:t>
            </a:r>
            <a:r>
              <a:rPr sz="2800" spc="4" dirty="0" smtClean="0">
                <a:latin typeface="Arial"/>
                <a:cs typeface="Arial"/>
              </a:rPr>
              <a:t>u</a:t>
            </a:r>
            <a:r>
              <a:rPr sz="2800" spc="-19" dirty="0" smtClean="0">
                <a:latin typeface="Arial"/>
                <a:cs typeface="Arial"/>
              </a:rPr>
              <a:t>j</a:t>
            </a:r>
            <a:r>
              <a:rPr sz="2800" spc="4" dirty="0" smtClean="0">
                <a:latin typeface="Arial"/>
                <a:cs typeface="Arial"/>
              </a:rPr>
              <a:t>uan</a:t>
            </a:r>
            <a:endParaRPr sz="2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35940" y="4117800"/>
            <a:ext cx="203200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78840" y="4117800"/>
            <a:ext cx="1165702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-9" dirty="0" smtClean="0">
                <a:latin typeface="Arial"/>
                <a:cs typeface="Arial"/>
              </a:rPr>
              <a:t>T</a:t>
            </a:r>
            <a:r>
              <a:rPr sz="2800" spc="25" dirty="0" smtClean="0">
                <a:latin typeface="Arial"/>
                <a:cs typeface="Arial"/>
              </a:rPr>
              <a:t>u</a:t>
            </a:r>
            <a:r>
              <a:rPr sz="2800" spc="-19" dirty="0" smtClean="0">
                <a:latin typeface="Arial"/>
                <a:cs typeface="Arial"/>
              </a:rPr>
              <a:t>j</a:t>
            </a:r>
            <a:r>
              <a:rPr sz="2800" spc="4" dirty="0" smtClean="0">
                <a:latin typeface="Arial"/>
                <a:cs typeface="Arial"/>
              </a:rPr>
              <a:t>uan</a:t>
            </a:r>
            <a:endParaRPr sz="2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436012" y="4117800"/>
            <a:ext cx="1607571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4" dirty="0" smtClean="0">
                <a:latin typeface="Arial"/>
                <a:cs typeface="Arial"/>
              </a:rPr>
              <a:t>pen</a:t>
            </a:r>
            <a:r>
              <a:rPr sz="2800" spc="25" dirty="0" smtClean="0">
                <a:latin typeface="Arial"/>
                <a:cs typeface="Arial"/>
              </a:rPr>
              <a:t>u</a:t>
            </a:r>
            <a:r>
              <a:rPr sz="2800" spc="0" dirty="0" smtClean="0">
                <a:latin typeface="Arial"/>
                <a:cs typeface="Arial"/>
              </a:rPr>
              <a:t>l</a:t>
            </a:r>
            <a:r>
              <a:rPr sz="2800" spc="19" dirty="0" smtClean="0">
                <a:latin typeface="Arial"/>
                <a:cs typeface="Arial"/>
              </a:rPr>
              <a:t>i</a:t>
            </a:r>
            <a:r>
              <a:rPr sz="2800" spc="0" dirty="0" smtClean="0">
                <a:latin typeface="Arial"/>
                <a:cs typeface="Arial"/>
              </a:rPr>
              <a:t>s</a:t>
            </a:r>
            <a:r>
              <a:rPr sz="2800" spc="4" dirty="0" smtClean="0">
                <a:latin typeface="Arial"/>
                <a:cs typeface="Arial"/>
              </a:rPr>
              <a:t>an</a:t>
            </a:r>
            <a:endParaRPr sz="2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434840" y="4117800"/>
            <a:ext cx="530351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-9" dirty="0" smtClean="0">
                <a:latin typeface="Arial"/>
                <a:cs typeface="Arial"/>
              </a:rPr>
              <a:t>TA</a:t>
            </a:r>
            <a:endParaRPr sz="2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011623" y="4117800"/>
            <a:ext cx="2206757" cy="8077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7987">
              <a:lnSpc>
                <a:spcPts val="2960"/>
              </a:lnSpc>
              <a:spcBef>
                <a:spcPts val="148"/>
              </a:spcBef>
            </a:pPr>
            <a:r>
              <a:rPr sz="2800" spc="9" dirty="0" smtClean="0">
                <a:latin typeface="Arial"/>
                <a:cs typeface="Arial"/>
              </a:rPr>
              <a:t>m</a:t>
            </a:r>
            <a:r>
              <a:rPr sz="2800" spc="4" dirty="0" smtClean="0">
                <a:latin typeface="Arial"/>
                <a:cs typeface="Arial"/>
              </a:rPr>
              <a:t>e</a:t>
            </a:r>
            <a:r>
              <a:rPr sz="2800" spc="9" dirty="0" smtClean="0">
                <a:latin typeface="Arial"/>
                <a:cs typeface="Arial"/>
              </a:rPr>
              <a:t>r</a:t>
            </a:r>
            <a:r>
              <a:rPr sz="2800" spc="4" dirty="0" smtClean="0">
                <a:latin typeface="Arial"/>
                <a:cs typeface="Arial"/>
              </a:rPr>
              <a:t>upa</a:t>
            </a:r>
            <a:r>
              <a:rPr sz="2800" spc="0" dirty="0" smtClean="0">
                <a:latin typeface="Arial"/>
                <a:cs typeface="Arial"/>
              </a:rPr>
              <a:t>k</a:t>
            </a:r>
            <a:r>
              <a:rPr sz="2800" spc="4" dirty="0" smtClean="0">
                <a:latin typeface="Arial"/>
                <a:cs typeface="Arial"/>
              </a:rPr>
              <a:t>an</a:t>
            </a:r>
            <a:endParaRPr sz="2800">
              <a:latin typeface="Arial"/>
              <a:cs typeface="Arial"/>
            </a:endParaRPr>
          </a:p>
          <a:p>
            <a:pPr marL="12700" marR="53340">
              <a:lnSpc>
                <a:spcPct val="95825"/>
              </a:lnSpc>
            </a:pPr>
            <a:r>
              <a:rPr sz="2800" spc="25" dirty="0" smtClean="0">
                <a:latin typeface="Arial"/>
                <a:cs typeface="Arial"/>
              </a:rPr>
              <a:t>d</a:t>
            </a:r>
            <a:r>
              <a:rPr sz="2800" spc="0" dirty="0" smtClean="0">
                <a:latin typeface="Arial"/>
                <a:cs typeface="Arial"/>
              </a:rPr>
              <a:t>is</a:t>
            </a:r>
            <a:r>
              <a:rPr sz="2800" spc="4" dirty="0" smtClean="0">
                <a:latin typeface="Arial"/>
                <a:cs typeface="Arial"/>
              </a:rPr>
              <a:t>e</a:t>
            </a:r>
            <a:r>
              <a:rPr sz="2800" spc="19" dirty="0" smtClean="0">
                <a:latin typeface="Arial"/>
                <a:cs typeface="Arial"/>
              </a:rPr>
              <a:t>s</a:t>
            </a:r>
            <a:r>
              <a:rPr sz="2800" spc="4" dirty="0" smtClean="0">
                <a:latin typeface="Arial"/>
                <a:cs typeface="Arial"/>
              </a:rPr>
              <a:t>ua</a:t>
            </a:r>
            <a:r>
              <a:rPr sz="2800" spc="0" dirty="0" smtClean="0">
                <a:latin typeface="Arial"/>
                <a:cs typeface="Arial"/>
              </a:rPr>
              <a:t>ik</a:t>
            </a:r>
            <a:r>
              <a:rPr sz="2800" spc="4" dirty="0" smtClean="0">
                <a:latin typeface="Arial"/>
                <a:cs typeface="Arial"/>
              </a:rPr>
              <a:t>an</a:t>
            </a:r>
            <a:endParaRPr sz="2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389164" y="4117800"/>
            <a:ext cx="1272062" cy="8077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3527">
              <a:lnSpc>
                <a:spcPts val="2960"/>
              </a:lnSpc>
              <a:spcBef>
                <a:spcPts val="148"/>
              </a:spcBef>
            </a:pPr>
            <a:r>
              <a:rPr sz="2800" spc="4" dirty="0" smtClean="0">
                <a:latin typeface="Arial"/>
                <a:cs typeface="Arial"/>
              </a:rPr>
              <a:t>tu</a:t>
            </a:r>
            <a:r>
              <a:rPr sz="2800" spc="-19" dirty="0" smtClean="0">
                <a:latin typeface="Arial"/>
                <a:cs typeface="Arial"/>
              </a:rPr>
              <a:t>j</a:t>
            </a:r>
            <a:r>
              <a:rPr sz="2800" spc="25" dirty="0" smtClean="0">
                <a:latin typeface="Arial"/>
                <a:cs typeface="Arial"/>
              </a:rPr>
              <a:t>ua</a:t>
            </a:r>
            <a:r>
              <a:rPr sz="2800" spc="0" dirty="0" smtClean="0">
                <a:latin typeface="Arial"/>
                <a:cs typeface="Arial"/>
              </a:rPr>
              <a:t>n</a:t>
            </a:r>
            <a:endParaRPr sz="2800">
              <a:latin typeface="Arial"/>
              <a:cs typeface="Arial"/>
            </a:endParaRPr>
          </a:p>
          <a:p>
            <a:pPr marL="12700" marR="2666">
              <a:lnSpc>
                <a:spcPct val="95825"/>
              </a:lnSpc>
            </a:pPr>
            <a:r>
              <a:rPr sz="2800" spc="4" dirty="0" smtClean="0">
                <a:latin typeface="Arial"/>
                <a:cs typeface="Arial"/>
              </a:rPr>
              <a:t>deng</a:t>
            </a:r>
            <a:r>
              <a:rPr sz="2800" spc="25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n</a:t>
            </a:r>
            <a:endParaRPr sz="2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78840" y="4544520"/>
            <a:ext cx="2454254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4" dirty="0" smtClean="0">
                <a:latin typeface="Arial"/>
                <a:cs typeface="Arial"/>
              </a:rPr>
              <a:t>pene</a:t>
            </a:r>
            <a:r>
              <a:rPr sz="2800" spc="0" dirty="0" smtClean="0">
                <a:latin typeface="Arial"/>
                <a:cs typeface="Arial"/>
              </a:rPr>
              <a:t>li</a:t>
            </a:r>
            <a:r>
              <a:rPr sz="2800" spc="4" dirty="0" smtClean="0">
                <a:latin typeface="Arial"/>
                <a:cs typeface="Arial"/>
              </a:rPr>
              <a:t>t</a:t>
            </a:r>
            <a:r>
              <a:rPr sz="2800" spc="0" dirty="0" smtClean="0">
                <a:latin typeface="Arial"/>
                <a:cs typeface="Arial"/>
              </a:rPr>
              <a:t>i</a:t>
            </a:r>
            <a:r>
              <a:rPr sz="2800" spc="4" dirty="0" smtClean="0">
                <a:latin typeface="Arial"/>
                <a:cs typeface="Arial"/>
              </a:rPr>
              <a:t>an/</a:t>
            </a:r>
            <a:r>
              <a:rPr sz="2800" spc="0" dirty="0" smtClean="0">
                <a:latin typeface="Arial"/>
                <a:cs typeface="Arial"/>
              </a:rPr>
              <a:t>s</a:t>
            </a:r>
            <a:r>
              <a:rPr sz="2800" spc="4" dirty="0" smtClean="0">
                <a:latin typeface="Arial"/>
                <a:cs typeface="Arial"/>
              </a:rPr>
              <a:t>tudi</a:t>
            </a:r>
            <a:endParaRPr sz="2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751732" y="4544520"/>
            <a:ext cx="845662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-39" dirty="0" smtClean="0">
                <a:latin typeface="Arial"/>
                <a:cs typeface="Arial"/>
              </a:rPr>
              <a:t>y</a:t>
            </a:r>
            <a:r>
              <a:rPr sz="2800" spc="4" dirty="0" smtClean="0">
                <a:latin typeface="Arial"/>
                <a:cs typeface="Arial"/>
              </a:rPr>
              <a:t>ang</a:t>
            </a:r>
            <a:endParaRPr sz="2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79195" y="4971240"/>
            <a:ext cx="1465366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9" dirty="0" smtClean="0">
                <a:latin typeface="Arial"/>
                <a:cs typeface="Arial"/>
              </a:rPr>
              <a:t>r</a:t>
            </a:r>
            <a:r>
              <a:rPr sz="2800" spc="4" dirty="0" smtClean="0">
                <a:latin typeface="Arial"/>
                <a:cs typeface="Arial"/>
              </a:rPr>
              <a:t>u</a:t>
            </a:r>
            <a:r>
              <a:rPr sz="2800" spc="9" dirty="0" smtClean="0">
                <a:latin typeface="Arial"/>
                <a:cs typeface="Arial"/>
              </a:rPr>
              <a:t>m</a:t>
            </a:r>
            <a:r>
              <a:rPr sz="2800" spc="4" dirty="0" smtClean="0">
                <a:latin typeface="Arial"/>
                <a:cs typeface="Arial"/>
              </a:rPr>
              <a:t>u</a:t>
            </a:r>
            <a:r>
              <a:rPr sz="2800" spc="0" dirty="0" smtClean="0">
                <a:latin typeface="Arial"/>
                <a:cs typeface="Arial"/>
              </a:rPr>
              <a:t>s</a:t>
            </a:r>
            <a:r>
              <a:rPr sz="2800" spc="4" dirty="0" smtClean="0">
                <a:latin typeface="Arial"/>
                <a:cs typeface="Arial"/>
              </a:rPr>
              <a:t>an</a:t>
            </a:r>
            <a:endParaRPr sz="2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484374" y="4971240"/>
            <a:ext cx="848080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-39" dirty="0" smtClean="0">
                <a:latin typeface="Arial"/>
                <a:cs typeface="Arial"/>
              </a:rPr>
              <a:t>y</a:t>
            </a:r>
            <a:r>
              <a:rPr sz="2800" spc="25" dirty="0" smtClean="0">
                <a:latin typeface="Arial"/>
                <a:cs typeface="Arial"/>
              </a:rPr>
              <a:t>a</a:t>
            </a:r>
            <a:r>
              <a:rPr sz="2800" spc="4" dirty="0" smtClean="0">
                <a:latin typeface="Arial"/>
                <a:cs typeface="Arial"/>
              </a:rPr>
              <a:t>n</a:t>
            </a:r>
            <a:r>
              <a:rPr sz="2800" spc="0" dirty="0" smtClean="0">
                <a:latin typeface="Arial"/>
                <a:cs typeface="Arial"/>
              </a:rPr>
              <a:t>g</a:t>
            </a:r>
            <a:endParaRPr sz="2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72586" y="4971240"/>
            <a:ext cx="850889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4" dirty="0" smtClean="0">
                <a:latin typeface="Arial"/>
                <a:cs typeface="Arial"/>
              </a:rPr>
              <a:t>te</a:t>
            </a:r>
            <a:r>
              <a:rPr sz="2800" spc="0" dirty="0" smtClean="0">
                <a:latin typeface="Arial"/>
                <a:cs typeface="Arial"/>
              </a:rPr>
              <a:t>l</a:t>
            </a:r>
            <a:r>
              <a:rPr sz="2800" spc="4" dirty="0" smtClean="0">
                <a:latin typeface="Arial"/>
                <a:cs typeface="Arial"/>
              </a:rPr>
              <a:t>ah</a:t>
            </a:r>
            <a:endParaRPr sz="2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460798" y="4971240"/>
            <a:ext cx="1148029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4" dirty="0" smtClean="0">
                <a:latin typeface="Arial"/>
                <a:cs typeface="Arial"/>
              </a:rPr>
              <a:t>d</a:t>
            </a:r>
            <a:r>
              <a:rPr sz="2800" spc="0" dirty="0" smtClean="0">
                <a:latin typeface="Arial"/>
                <a:cs typeface="Arial"/>
              </a:rPr>
              <a:t>i</a:t>
            </a:r>
            <a:r>
              <a:rPr sz="2800" spc="4" dirty="0" smtClean="0">
                <a:latin typeface="Arial"/>
                <a:cs typeface="Arial"/>
              </a:rPr>
              <a:t>buat</a:t>
            </a:r>
            <a:r>
              <a:rPr sz="2800" spc="0" dirty="0" smtClean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723534" y="4971240"/>
            <a:ext cx="1249410" cy="807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7947" marR="53340">
              <a:lnSpc>
                <a:spcPts val="2960"/>
              </a:lnSpc>
              <a:spcBef>
                <a:spcPts val="148"/>
              </a:spcBef>
            </a:pPr>
            <a:r>
              <a:rPr sz="2800" spc="9" dirty="0" smtClean="0">
                <a:latin typeface="Arial"/>
                <a:cs typeface="Arial"/>
              </a:rPr>
              <a:t>T</a:t>
            </a:r>
            <a:r>
              <a:rPr sz="2800" spc="4" dirty="0" smtClean="0">
                <a:latin typeface="Arial"/>
                <a:cs typeface="Arial"/>
              </a:rPr>
              <a:t>u</a:t>
            </a:r>
            <a:r>
              <a:rPr sz="2800" spc="0" dirty="0" smtClean="0">
                <a:latin typeface="Arial"/>
                <a:cs typeface="Arial"/>
              </a:rPr>
              <a:t>j</a:t>
            </a:r>
            <a:r>
              <a:rPr sz="2800" spc="4" dirty="0" smtClean="0">
                <a:latin typeface="Arial"/>
                <a:cs typeface="Arial"/>
              </a:rPr>
              <a:t>uan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2800" spc="19" dirty="0" smtClean="0">
                <a:latin typeface="Arial"/>
                <a:cs typeface="Arial"/>
              </a:rPr>
              <a:t>k</a:t>
            </a:r>
            <a:r>
              <a:rPr sz="2800" spc="4" dirty="0" smtClean="0">
                <a:latin typeface="Arial"/>
                <a:cs typeface="Arial"/>
              </a:rPr>
              <a:t>epada</a:t>
            </a:r>
            <a:endParaRPr sz="2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054189" y="4971240"/>
            <a:ext cx="1607393" cy="807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42">
              <a:lnSpc>
                <a:spcPts val="2960"/>
              </a:lnSpc>
              <a:spcBef>
                <a:spcPts val="148"/>
              </a:spcBef>
            </a:pPr>
            <a:r>
              <a:rPr sz="2800" spc="4" dirty="0" smtClean="0">
                <a:latin typeface="Arial"/>
                <a:cs typeface="Arial"/>
              </a:rPr>
              <a:t>pen</a:t>
            </a:r>
            <a:r>
              <a:rPr sz="2800" spc="25" dirty="0" smtClean="0">
                <a:latin typeface="Arial"/>
                <a:cs typeface="Arial"/>
              </a:rPr>
              <a:t>u</a:t>
            </a:r>
            <a:r>
              <a:rPr sz="2800" spc="0" dirty="0" smtClean="0">
                <a:latin typeface="Arial"/>
                <a:cs typeface="Arial"/>
              </a:rPr>
              <a:t>lis</a:t>
            </a:r>
            <a:r>
              <a:rPr sz="2800" spc="25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n</a:t>
            </a:r>
            <a:endParaRPr sz="2800">
              <a:latin typeface="Arial"/>
              <a:cs typeface="Arial"/>
            </a:endParaRPr>
          </a:p>
          <a:p>
            <a:pPr marL="73863">
              <a:lnSpc>
                <a:spcPct val="95825"/>
              </a:lnSpc>
            </a:pPr>
            <a:r>
              <a:rPr sz="2800" spc="4" dirty="0" smtClean="0">
                <a:latin typeface="Arial"/>
                <a:cs typeface="Arial"/>
              </a:rPr>
              <a:t>pe</a:t>
            </a:r>
            <a:r>
              <a:rPr sz="2800" spc="9" dirty="0" smtClean="0">
                <a:latin typeface="Arial"/>
                <a:cs typeface="Arial"/>
              </a:rPr>
              <a:t>m</a:t>
            </a:r>
            <a:r>
              <a:rPr sz="2800" spc="4" dirty="0" smtClean="0">
                <a:latin typeface="Arial"/>
                <a:cs typeface="Arial"/>
              </a:rPr>
              <a:t>ba</a:t>
            </a:r>
            <a:r>
              <a:rPr sz="2800" spc="19" dirty="0" smtClean="0">
                <a:latin typeface="Arial"/>
                <a:cs typeface="Arial"/>
              </a:rPr>
              <a:t>c</a:t>
            </a:r>
            <a:r>
              <a:rPr sz="2800" spc="0" dirty="0" smtClean="0">
                <a:latin typeface="Arial"/>
                <a:cs typeface="Arial"/>
              </a:rPr>
              <a:t>a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79551" y="5397960"/>
            <a:ext cx="850747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4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k</a:t>
            </a:r>
            <a:r>
              <a:rPr sz="2800" spc="4" dirty="0" smtClean="0">
                <a:latin typeface="Arial"/>
                <a:cs typeface="Arial"/>
              </a:rPr>
              <a:t>an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72742" y="5397960"/>
            <a:ext cx="2041900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9" dirty="0" smtClean="0">
                <a:latin typeface="Arial"/>
                <a:cs typeface="Arial"/>
              </a:rPr>
              <a:t>m</a:t>
            </a:r>
            <a:r>
              <a:rPr sz="2800" spc="4" dirty="0" smtClean="0">
                <a:latin typeface="Arial"/>
                <a:cs typeface="Arial"/>
              </a:rPr>
              <a:t>e</a:t>
            </a:r>
            <a:r>
              <a:rPr sz="2800" spc="9" dirty="0" smtClean="0">
                <a:latin typeface="Arial"/>
                <a:cs typeface="Arial"/>
              </a:rPr>
              <a:t>m</a:t>
            </a:r>
            <a:r>
              <a:rPr sz="2800" spc="4" dirty="0" smtClean="0">
                <a:latin typeface="Arial"/>
                <a:cs typeface="Arial"/>
              </a:rPr>
              <a:t>be</a:t>
            </a:r>
            <a:r>
              <a:rPr sz="2800" spc="9" dirty="0" smtClean="0">
                <a:latin typeface="Arial"/>
                <a:cs typeface="Arial"/>
              </a:rPr>
              <a:t>r</a:t>
            </a:r>
            <a:r>
              <a:rPr sz="2800" spc="0" dirty="0" smtClean="0">
                <a:latin typeface="Arial"/>
                <a:cs typeface="Arial"/>
              </a:rPr>
              <a:t>i</a:t>
            </a:r>
            <a:r>
              <a:rPr sz="2800" spc="19" dirty="0" smtClean="0">
                <a:latin typeface="Arial"/>
                <a:cs typeface="Arial"/>
              </a:rPr>
              <a:t>k</a:t>
            </a:r>
            <a:r>
              <a:rPr sz="2800" spc="4" dirty="0" smtClean="0">
                <a:latin typeface="Arial"/>
                <a:cs typeface="Arial"/>
              </a:rPr>
              <a:t>an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57192" y="5397960"/>
            <a:ext cx="1524005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i</a:t>
            </a:r>
            <a:r>
              <a:rPr sz="2800" spc="4" dirty="0" smtClean="0">
                <a:latin typeface="Arial"/>
                <a:cs typeface="Arial"/>
              </a:rPr>
              <a:t>n</a:t>
            </a:r>
            <a:r>
              <a:rPr sz="2800" spc="0" dirty="0" smtClean="0">
                <a:latin typeface="Arial"/>
                <a:cs typeface="Arial"/>
              </a:rPr>
              <a:t>f</a:t>
            </a:r>
            <a:r>
              <a:rPr sz="2800" spc="4" dirty="0" smtClean="0">
                <a:latin typeface="Arial"/>
                <a:cs typeface="Arial"/>
              </a:rPr>
              <a:t>o</a:t>
            </a:r>
            <a:r>
              <a:rPr sz="2800" spc="9" dirty="0" smtClean="0">
                <a:latin typeface="Arial"/>
                <a:cs typeface="Arial"/>
              </a:rPr>
              <a:t>rm</a:t>
            </a:r>
            <a:r>
              <a:rPr sz="2800" spc="4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si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9551" y="5824680"/>
            <a:ext cx="1267510" cy="807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4" dirty="0" smtClean="0">
                <a:latin typeface="Arial"/>
                <a:cs typeface="Arial"/>
              </a:rPr>
              <a:t>tentang</a:t>
            </a:r>
            <a:endParaRPr sz="2800">
              <a:latin typeface="Arial"/>
              <a:cs typeface="Arial"/>
            </a:endParaRPr>
          </a:p>
          <a:p>
            <a:pPr marL="12700" marR="53339">
              <a:lnSpc>
                <a:spcPct val="95825"/>
              </a:lnSpc>
            </a:pPr>
            <a:r>
              <a:rPr sz="2800" spc="-9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k</a:t>
            </a:r>
            <a:r>
              <a:rPr sz="2800" spc="4" dirty="0" smtClean="0">
                <a:latin typeface="Arial"/>
                <a:cs typeface="Arial"/>
              </a:rPr>
              <a:t>h</a:t>
            </a:r>
            <a:r>
              <a:rPr sz="2800" spc="0" dirty="0" smtClean="0">
                <a:latin typeface="Arial"/>
                <a:cs typeface="Arial"/>
              </a:rPr>
              <a:t>i</a:t>
            </a:r>
            <a:r>
              <a:rPr sz="2800" spc="9" dirty="0" smtClean="0">
                <a:latin typeface="Arial"/>
                <a:cs typeface="Arial"/>
              </a:rPr>
              <a:t>r</a:t>
            </a:r>
            <a:r>
              <a:rPr sz="2800" spc="0" dirty="0" smtClean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61412" y="5824680"/>
            <a:ext cx="672947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4" dirty="0" smtClean="0">
                <a:latin typeface="Arial"/>
                <a:cs typeface="Arial"/>
              </a:rPr>
              <a:t>apa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54045" y="5824680"/>
            <a:ext cx="848080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-39" dirty="0" smtClean="0">
                <a:latin typeface="Arial"/>
                <a:cs typeface="Arial"/>
              </a:rPr>
              <a:t>y</a:t>
            </a:r>
            <a:r>
              <a:rPr sz="2800" spc="25" dirty="0" smtClean="0">
                <a:latin typeface="Arial"/>
                <a:cs typeface="Arial"/>
              </a:rPr>
              <a:t>a</a:t>
            </a:r>
            <a:r>
              <a:rPr sz="2800" spc="4" dirty="0" smtClean="0">
                <a:latin typeface="Arial"/>
                <a:cs typeface="Arial"/>
              </a:rPr>
              <a:t>n</a:t>
            </a:r>
            <a:r>
              <a:rPr sz="2800" spc="0" dirty="0" smtClean="0">
                <a:latin typeface="Arial"/>
                <a:cs typeface="Arial"/>
              </a:rPr>
              <a:t>g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16654" y="5824680"/>
            <a:ext cx="850747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4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k</a:t>
            </a:r>
            <a:r>
              <a:rPr sz="2800" spc="4" dirty="0" smtClean="0">
                <a:latin typeface="Arial"/>
                <a:cs typeface="Arial"/>
              </a:rPr>
              <a:t>an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81752" y="5824680"/>
            <a:ext cx="1331127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4" dirty="0" smtClean="0">
                <a:latin typeface="Arial"/>
                <a:cs typeface="Arial"/>
              </a:rPr>
              <a:t>d</a:t>
            </a:r>
            <a:r>
              <a:rPr sz="2800" spc="0" dirty="0" smtClean="0">
                <a:latin typeface="Arial"/>
                <a:cs typeface="Arial"/>
              </a:rPr>
              <a:t>i</a:t>
            </a:r>
            <a:r>
              <a:rPr sz="2800" spc="25" dirty="0" smtClean="0">
                <a:latin typeface="Arial"/>
                <a:cs typeface="Arial"/>
              </a:rPr>
              <a:t>b</a:t>
            </a:r>
            <a:r>
              <a:rPr sz="2800" spc="4" dirty="0" smtClean="0">
                <a:latin typeface="Arial"/>
                <a:cs typeface="Arial"/>
              </a:rPr>
              <a:t>a</a:t>
            </a:r>
            <a:r>
              <a:rPr sz="2800" spc="25" dirty="0" smtClean="0">
                <a:latin typeface="Arial"/>
                <a:cs typeface="Arial"/>
              </a:rPr>
              <a:t>h</a:t>
            </a:r>
            <a:r>
              <a:rPr sz="2800" spc="4" dirty="0" smtClean="0">
                <a:latin typeface="Arial"/>
                <a:cs typeface="Arial"/>
              </a:rPr>
              <a:t>as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26911" y="5824680"/>
            <a:ext cx="1048247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4" dirty="0" smtClean="0">
                <a:latin typeface="Arial"/>
                <a:cs typeface="Arial"/>
              </a:rPr>
              <a:t>da</a:t>
            </a:r>
            <a:r>
              <a:rPr sz="2800" spc="0" dirty="0" smtClean="0">
                <a:latin typeface="Arial"/>
                <a:cs typeface="Arial"/>
              </a:rPr>
              <a:t>l</a:t>
            </a:r>
            <a:r>
              <a:rPr sz="2800" spc="4" dirty="0" smtClean="0">
                <a:latin typeface="Arial"/>
                <a:cs typeface="Arial"/>
              </a:rPr>
              <a:t>am</a:t>
            </a:r>
            <a:endParaRPr sz="2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592923" y="5824680"/>
            <a:ext cx="1069228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-9" dirty="0" smtClean="0">
                <a:latin typeface="Arial"/>
                <a:cs typeface="Arial"/>
              </a:rPr>
              <a:t>T</a:t>
            </a:r>
            <a:r>
              <a:rPr sz="2800" spc="4" dirty="0" smtClean="0">
                <a:latin typeface="Arial"/>
                <a:cs typeface="Arial"/>
              </a:rPr>
              <a:t>ug</a:t>
            </a:r>
            <a:r>
              <a:rPr sz="2800" spc="25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864552" y="585556"/>
            <a:ext cx="1868807" cy="355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b="1" spc="-4" dirty="0" smtClean="0">
                <a:latin typeface="Arial"/>
                <a:cs typeface="Arial"/>
              </a:rPr>
              <a:t>1.</a:t>
            </a:r>
            <a:r>
              <a:rPr sz="2600" b="1" spc="0" dirty="0" smtClean="0">
                <a:latin typeface="Arial"/>
                <a:cs typeface="Arial"/>
              </a:rPr>
              <a:t>4</a:t>
            </a:r>
            <a:r>
              <a:rPr sz="2600" b="1" spc="14" dirty="0" smtClean="0">
                <a:latin typeface="Arial"/>
                <a:cs typeface="Arial"/>
              </a:rPr>
              <a:t> </a:t>
            </a:r>
            <a:r>
              <a:rPr sz="2600" b="1" spc="-4" dirty="0" smtClean="0">
                <a:latin typeface="Arial"/>
                <a:cs typeface="Arial"/>
              </a:rPr>
              <a:t>Ma</a:t>
            </a:r>
            <a:r>
              <a:rPr sz="2600" b="1" spc="-9" dirty="0" smtClean="0">
                <a:latin typeface="Arial"/>
                <a:cs typeface="Arial"/>
              </a:rPr>
              <a:t>n</a:t>
            </a:r>
            <a:r>
              <a:rPr sz="2600" b="1" spc="-4" dirty="0" smtClean="0">
                <a:latin typeface="Arial"/>
                <a:cs typeface="Arial"/>
              </a:rPr>
              <a:t>faat</a:t>
            </a:r>
            <a:endParaRPr sz="26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64552" y="1063077"/>
            <a:ext cx="190500" cy="355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 smtClean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07452" y="1063077"/>
            <a:ext cx="7334013" cy="355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-4" dirty="0" smtClean="0">
                <a:latin typeface="Arial"/>
                <a:cs typeface="Arial"/>
              </a:rPr>
              <a:t>Man</a:t>
            </a:r>
            <a:r>
              <a:rPr sz="2600" spc="14" dirty="0" smtClean="0">
                <a:latin typeface="Arial"/>
                <a:cs typeface="Arial"/>
              </a:rPr>
              <a:t>f</a:t>
            </a:r>
            <a:r>
              <a:rPr sz="2600" spc="-4" dirty="0" smtClean="0">
                <a:latin typeface="Arial"/>
                <a:cs typeface="Arial"/>
              </a:rPr>
              <a:t>a</a:t>
            </a:r>
            <a:r>
              <a:rPr sz="2600" spc="14" dirty="0" smtClean="0">
                <a:latin typeface="Arial"/>
                <a:cs typeface="Arial"/>
              </a:rPr>
              <a:t>a</a:t>
            </a:r>
            <a:r>
              <a:rPr sz="2600" spc="0" dirty="0" smtClean="0">
                <a:latin typeface="Arial"/>
                <a:cs typeface="Arial"/>
              </a:rPr>
              <a:t>t</a:t>
            </a:r>
            <a:r>
              <a:rPr sz="2600" spc="54" dirty="0" smtClean="0">
                <a:latin typeface="Arial"/>
                <a:cs typeface="Arial"/>
              </a:rPr>
              <a:t> </a:t>
            </a:r>
            <a:r>
              <a:rPr sz="2600" spc="-4" dirty="0" smtClean="0">
                <a:latin typeface="Arial"/>
                <a:cs typeface="Arial"/>
              </a:rPr>
              <a:t>b</a:t>
            </a:r>
            <a:r>
              <a:rPr sz="2600" spc="14" dirty="0" smtClean="0">
                <a:latin typeface="Arial"/>
                <a:cs typeface="Arial"/>
              </a:rPr>
              <a:t>e</a:t>
            </a:r>
            <a:r>
              <a:rPr sz="2600" spc="-4" dirty="0" smtClean="0">
                <a:latin typeface="Arial"/>
                <a:cs typeface="Arial"/>
              </a:rPr>
              <a:t>r</a:t>
            </a:r>
            <a:r>
              <a:rPr sz="2600" spc="4" dirty="0" smtClean="0">
                <a:latin typeface="Arial"/>
                <a:cs typeface="Arial"/>
              </a:rPr>
              <a:t>i</a:t>
            </a:r>
            <a:r>
              <a:rPr sz="2600" spc="0" dirty="0" smtClean="0">
                <a:latin typeface="Arial"/>
                <a:cs typeface="Arial"/>
              </a:rPr>
              <a:t>si</a:t>
            </a:r>
            <a:r>
              <a:rPr sz="2600" spc="59" dirty="0" smtClean="0">
                <a:latin typeface="Arial"/>
                <a:cs typeface="Arial"/>
              </a:rPr>
              <a:t> </a:t>
            </a:r>
            <a:r>
              <a:rPr sz="2600" spc="-4" dirty="0" smtClean="0">
                <a:latin typeface="Arial"/>
                <a:cs typeface="Arial"/>
              </a:rPr>
              <a:t>t</a:t>
            </a:r>
            <a:r>
              <a:rPr sz="2600" spc="14" dirty="0" smtClean="0">
                <a:latin typeface="Arial"/>
                <a:cs typeface="Arial"/>
              </a:rPr>
              <a:t>e</a:t>
            </a:r>
            <a:r>
              <a:rPr sz="2600" spc="-4" dirty="0" smtClean="0">
                <a:latin typeface="Arial"/>
                <a:cs typeface="Arial"/>
              </a:rPr>
              <a:t>nt</a:t>
            </a:r>
            <a:r>
              <a:rPr sz="2600" spc="14" dirty="0" smtClean="0">
                <a:latin typeface="Arial"/>
                <a:cs typeface="Arial"/>
              </a:rPr>
              <a:t>a</a:t>
            </a:r>
            <a:r>
              <a:rPr sz="2600" spc="-4" dirty="0" smtClean="0">
                <a:latin typeface="Arial"/>
                <a:cs typeface="Arial"/>
              </a:rPr>
              <a:t>n</a:t>
            </a:r>
            <a:r>
              <a:rPr sz="2600" spc="0" dirty="0" smtClean="0">
                <a:latin typeface="Arial"/>
                <a:cs typeface="Arial"/>
              </a:rPr>
              <a:t>g</a:t>
            </a:r>
            <a:r>
              <a:rPr sz="2600" spc="49" dirty="0" smtClean="0">
                <a:latin typeface="Arial"/>
                <a:cs typeface="Arial"/>
              </a:rPr>
              <a:t> </a:t>
            </a:r>
            <a:r>
              <a:rPr sz="2600" spc="14" dirty="0" smtClean="0">
                <a:latin typeface="Arial"/>
                <a:cs typeface="Arial"/>
              </a:rPr>
              <a:t>m</a:t>
            </a:r>
            <a:r>
              <a:rPr sz="2600" spc="-4" dirty="0" smtClean="0">
                <a:latin typeface="Arial"/>
                <a:cs typeface="Arial"/>
              </a:rPr>
              <a:t>an</a:t>
            </a:r>
            <a:r>
              <a:rPr sz="2600" spc="14" dirty="0" smtClean="0">
                <a:latin typeface="Arial"/>
                <a:cs typeface="Arial"/>
              </a:rPr>
              <a:t>f</a:t>
            </a:r>
            <a:r>
              <a:rPr sz="2600" spc="-4" dirty="0" smtClean="0">
                <a:latin typeface="Arial"/>
                <a:cs typeface="Arial"/>
              </a:rPr>
              <a:t>a</a:t>
            </a:r>
            <a:r>
              <a:rPr sz="2600" spc="14" dirty="0" smtClean="0">
                <a:latin typeface="Arial"/>
                <a:cs typeface="Arial"/>
              </a:rPr>
              <a:t>a</a:t>
            </a:r>
            <a:r>
              <a:rPr sz="2600" spc="0" dirty="0" smtClean="0">
                <a:latin typeface="Arial"/>
                <a:cs typeface="Arial"/>
              </a:rPr>
              <a:t>t</a:t>
            </a:r>
            <a:r>
              <a:rPr sz="2600" spc="74" dirty="0" smtClean="0">
                <a:latin typeface="Arial"/>
                <a:cs typeface="Arial"/>
              </a:rPr>
              <a:t> </a:t>
            </a:r>
            <a:r>
              <a:rPr sz="2600" spc="-19" dirty="0" smtClean="0">
                <a:latin typeface="Arial"/>
                <a:cs typeface="Arial"/>
              </a:rPr>
              <a:t>y</a:t>
            </a:r>
            <a:r>
              <a:rPr sz="2600" spc="14" dirty="0" smtClean="0">
                <a:latin typeface="Arial"/>
                <a:cs typeface="Arial"/>
              </a:rPr>
              <a:t>a</a:t>
            </a:r>
            <a:r>
              <a:rPr sz="2600" spc="-4" dirty="0" smtClean="0">
                <a:latin typeface="Arial"/>
                <a:cs typeface="Arial"/>
              </a:rPr>
              <a:t>n</a:t>
            </a:r>
            <a:r>
              <a:rPr sz="2600" spc="0" dirty="0" smtClean="0">
                <a:latin typeface="Arial"/>
                <a:cs typeface="Arial"/>
              </a:rPr>
              <a:t>g</a:t>
            </a:r>
            <a:r>
              <a:rPr sz="2600" spc="54" dirty="0" smtClean="0">
                <a:latin typeface="Arial"/>
                <a:cs typeface="Arial"/>
              </a:rPr>
              <a:t> </a:t>
            </a:r>
            <a:r>
              <a:rPr sz="2600" spc="-4" dirty="0" smtClean="0">
                <a:latin typeface="Arial"/>
                <a:cs typeface="Arial"/>
              </a:rPr>
              <a:t>d</a:t>
            </a:r>
            <a:r>
              <a:rPr sz="2600" spc="4" dirty="0" smtClean="0">
                <a:latin typeface="Arial"/>
                <a:cs typeface="Arial"/>
              </a:rPr>
              <a:t>i</a:t>
            </a:r>
            <a:r>
              <a:rPr sz="2600" spc="19" dirty="0" smtClean="0">
                <a:latin typeface="Arial"/>
                <a:cs typeface="Arial"/>
              </a:rPr>
              <a:t>k</a:t>
            </a:r>
            <a:r>
              <a:rPr sz="2600" spc="-4" dirty="0" smtClean="0">
                <a:latin typeface="Arial"/>
                <a:cs typeface="Arial"/>
              </a:rPr>
              <a:t>e</a:t>
            </a:r>
            <a:r>
              <a:rPr sz="2600" spc="14" dirty="0" smtClean="0">
                <a:latin typeface="Arial"/>
                <a:cs typeface="Arial"/>
              </a:rPr>
              <a:t>h</a:t>
            </a:r>
            <a:r>
              <a:rPr sz="2600" spc="-4" dirty="0" smtClean="0">
                <a:latin typeface="Arial"/>
                <a:cs typeface="Arial"/>
              </a:rPr>
              <a:t>e</a:t>
            </a:r>
            <a:r>
              <a:rPr sz="2600" spc="14" dirty="0" smtClean="0">
                <a:latin typeface="Arial"/>
                <a:cs typeface="Arial"/>
              </a:rPr>
              <a:t>n</a:t>
            </a:r>
            <a:r>
              <a:rPr sz="2600" spc="-4" dirty="0" smtClean="0">
                <a:latin typeface="Arial"/>
                <a:cs typeface="Arial"/>
              </a:rPr>
              <a:t>da</a:t>
            </a:r>
            <a:r>
              <a:rPr sz="2600" spc="0" dirty="0" smtClean="0">
                <a:latin typeface="Arial"/>
                <a:cs typeface="Arial"/>
              </a:rPr>
              <a:t>ki</a:t>
            </a:r>
            <a:endParaRPr sz="26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07452" y="1459317"/>
            <a:ext cx="697390" cy="355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-4" dirty="0" smtClean="0">
                <a:latin typeface="Arial"/>
                <a:cs typeface="Arial"/>
              </a:rPr>
              <a:t>o</a:t>
            </a:r>
            <a:r>
              <a:rPr sz="2600" spc="4" dirty="0" smtClean="0">
                <a:latin typeface="Arial"/>
                <a:cs typeface="Arial"/>
              </a:rPr>
              <a:t>l</a:t>
            </a:r>
            <a:r>
              <a:rPr sz="2600" spc="-4" dirty="0" smtClean="0">
                <a:latin typeface="Arial"/>
                <a:cs typeface="Arial"/>
              </a:rPr>
              <a:t>eh</a:t>
            </a:r>
            <a:endParaRPr sz="2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281923" y="1459317"/>
            <a:ext cx="1121564" cy="355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-4" dirty="0" smtClean="0">
                <a:latin typeface="Arial"/>
                <a:cs typeface="Arial"/>
              </a:rPr>
              <a:t>p</a:t>
            </a:r>
            <a:r>
              <a:rPr sz="2600" spc="14" dirty="0" smtClean="0">
                <a:latin typeface="Arial"/>
                <a:cs typeface="Arial"/>
              </a:rPr>
              <a:t>e</a:t>
            </a:r>
            <a:r>
              <a:rPr sz="2600" spc="-4" dirty="0" smtClean="0">
                <a:latin typeface="Arial"/>
                <a:cs typeface="Arial"/>
              </a:rPr>
              <a:t>nu</a:t>
            </a:r>
            <a:r>
              <a:rPr sz="2600" spc="4" dirty="0" smtClean="0">
                <a:latin typeface="Arial"/>
                <a:cs typeface="Arial"/>
              </a:rPr>
              <a:t>li</a:t>
            </a:r>
            <a:r>
              <a:rPr sz="2600" spc="0" dirty="0" smtClean="0">
                <a:latin typeface="Arial"/>
                <a:cs typeface="Arial"/>
              </a:rPr>
              <a:t>s</a:t>
            </a:r>
            <a:endParaRPr sz="2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780370" y="1459317"/>
            <a:ext cx="971786" cy="355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-4" dirty="0" smtClean="0">
                <a:latin typeface="Arial"/>
                <a:cs typeface="Arial"/>
              </a:rPr>
              <a:t>da</a:t>
            </a:r>
            <a:r>
              <a:rPr sz="2600" spc="4" dirty="0" smtClean="0">
                <a:latin typeface="Arial"/>
                <a:cs typeface="Arial"/>
              </a:rPr>
              <a:t>l</a:t>
            </a:r>
            <a:r>
              <a:rPr sz="2600" spc="-4" dirty="0" smtClean="0">
                <a:latin typeface="Arial"/>
                <a:cs typeface="Arial"/>
              </a:rPr>
              <a:t>am</a:t>
            </a:r>
            <a:endParaRPr sz="2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129237" y="1459317"/>
            <a:ext cx="755340" cy="355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14" dirty="0" smtClean="0">
                <a:latin typeface="Arial"/>
                <a:cs typeface="Arial"/>
              </a:rPr>
              <a:t>h</a:t>
            </a:r>
            <a:r>
              <a:rPr sz="2600" spc="-4" dirty="0" smtClean="0">
                <a:latin typeface="Arial"/>
                <a:cs typeface="Arial"/>
              </a:rPr>
              <a:t>a</a:t>
            </a:r>
            <a:r>
              <a:rPr sz="2600" spc="0" dirty="0" smtClean="0">
                <a:latin typeface="Arial"/>
                <a:cs typeface="Arial"/>
              </a:rPr>
              <a:t>s</a:t>
            </a:r>
            <a:r>
              <a:rPr sz="2600" spc="4" dirty="0" smtClean="0">
                <a:latin typeface="Arial"/>
                <a:cs typeface="Arial"/>
              </a:rPr>
              <a:t>i</a:t>
            </a:r>
            <a:r>
              <a:rPr sz="2600" spc="0" dirty="0" smtClean="0">
                <a:latin typeface="Arial"/>
                <a:cs typeface="Arial"/>
              </a:rPr>
              <a:t>l</a:t>
            </a:r>
            <a:endParaRPr sz="2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259512" y="1459317"/>
            <a:ext cx="2278948" cy="355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-4" dirty="0" smtClean="0">
                <a:latin typeface="Arial"/>
                <a:cs typeface="Arial"/>
              </a:rPr>
              <a:t>p</a:t>
            </a:r>
            <a:r>
              <a:rPr sz="2600" spc="14" dirty="0" smtClean="0">
                <a:latin typeface="Arial"/>
                <a:cs typeface="Arial"/>
              </a:rPr>
              <a:t>e</a:t>
            </a:r>
            <a:r>
              <a:rPr sz="2600" spc="-4" dirty="0" smtClean="0">
                <a:latin typeface="Arial"/>
                <a:cs typeface="Arial"/>
              </a:rPr>
              <a:t>ne</a:t>
            </a:r>
            <a:r>
              <a:rPr sz="2600" spc="4" dirty="0" smtClean="0">
                <a:latin typeface="Arial"/>
                <a:cs typeface="Arial"/>
              </a:rPr>
              <a:t>li</a:t>
            </a:r>
            <a:r>
              <a:rPr sz="2600" spc="-4" dirty="0" smtClean="0">
                <a:latin typeface="Arial"/>
                <a:cs typeface="Arial"/>
              </a:rPr>
              <a:t>t</a:t>
            </a:r>
            <a:r>
              <a:rPr sz="2600" spc="4" dirty="0" smtClean="0">
                <a:latin typeface="Arial"/>
                <a:cs typeface="Arial"/>
              </a:rPr>
              <a:t>i</a:t>
            </a:r>
            <a:r>
              <a:rPr sz="2600" spc="14" dirty="0" smtClean="0">
                <a:latin typeface="Arial"/>
                <a:cs typeface="Arial"/>
              </a:rPr>
              <a:t>a</a:t>
            </a:r>
            <a:r>
              <a:rPr sz="2600" spc="-4" dirty="0" smtClean="0">
                <a:latin typeface="Arial"/>
                <a:cs typeface="Arial"/>
              </a:rPr>
              <a:t>n/</a:t>
            </a:r>
            <a:r>
              <a:rPr sz="2600" spc="0" dirty="0" smtClean="0">
                <a:latin typeface="Arial"/>
                <a:cs typeface="Arial"/>
              </a:rPr>
              <a:t>s</a:t>
            </a:r>
            <a:r>
              <a:rPr sz="2600" spc="14" dirty="0" smtClean="0">
                <a:latin typeface="Arial"/>
                <a:cs typeface="Arial"/>
              </a:rPr>
              <a:t>t</a:t>
            </a:r>
            <a:r>
              <a:rPr sz="2600" spc="-4" dirty="0" smtClean="0">
                <a:latin typeface="Arial"/>
                <a:cs typeface="Arial"/>
              </a:rPr>
              <a:t>udi</a:t>
            </a:r>
            <a:endParaRPr sz="2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64704" y="1855557"/>
            <a:ext cx="3301974" cy="8304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5447" marR="49529">
              <a:lnSpc>
                <a:spcPts val="2760"/>
              </a:lnSpc>
              <a:spcBef>
                <a:spcPts val="138"/>
              </a:spcBef>
            </a:pPr>
            <a:r>
              <a:rPr sz="2600" spc="-4" dirty="0" smtClean="0">
                <a:latin typeface="Arial"/>
                <a:cs typeface="Arial"/>
              </a:rPr>
              <a:t>d</a:t>
            </a:r>
            <a:r>
              <a:rPr sz="2600" spc="4" dirty="0" smtClean="0">
                <a:latin typeface="Arial"/>
                <a:cs typeface="Arial"/>
              </a:rPr>
              <a:t>il</a:t>
            </a:r>
            <a:r>
              <a:rPr sz="2600" spc="-4" dirty="0" smtClean="0">
                <a:latin typeface="Arial"/>
                <a:cs typeface="Arial"/>
              </a:rPr>
              <a:t>a</a:t>
            </a:r>
            <a:r>
              <a:rPr sz="2600" spc="0" dirty="0" smtClean="0">
                <a:latin typeface="Arial"/>
                <a:cs typeface="Arial"/>
              </a:rPr>
              <a:t>k</a:t>
            </a:r>
            <a:r>
              <a:rPr sz="2600" spc="-4" dirty="0" smtClean="0">
                <a:latin typeface="Arial"/>
                <a:cs typeface="Arial"/>
              </a:rPr>
              <a:t>u</a:t>
            </a:r>
            <a:r>
              <a:rPr sz="2600" spc="0" dirty="0" smtClean="0">
                <a:latin typeface="Arial"/>
                <a:cs typeface="Arial"/>
              </a:rPr>
              <a:t>k</a:t>
            </a:r>
            <a:r>
              <a:rPr sz="2600" spc="-4" dirty="0" smtClean="0">
                <a:latin typeface="Arial"/>
                <a:cs typeface="Arial"/>
              </a:rPr>
              <a:t>an</a:t>
            </a:r>
            <a:r>
              <a:rPr sz="2600" spc="0" dirty="0" smtClean="0">
                <a:latin typeface="Arial"/>
                <a:cs typeface="Arial"/>
              </a:rPr>
              <a:t>.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611"/>
              </a:spcBef>
            </a:pPr>
            <a:r>
              <a:rPr sz="2600" b="1" spc="-4" dirty="0" smtClean="0">
                <a:latin typeface="Arial"/>
                <a:cs typeface="Arial"/>
              </a:rPr>
              <a:t>1.</a:t>
            </a:r>
            <a:r>
              <a:rPr sz="2600" b="1" spc="0" dirty="0" smtClean="0">
                <a:latin typeface="Arial"/>
                <a:cs typeface="Arial"/>
              </a:rPr>
              <a:t>5</a:t>
            </a:r>
            <a:r>
              <a:rPr sz="2600" b="1" spc="14" dirty="0" smtClean="0">
                <a:latin typeface="Arial"/>
                <a:cs typeface="Arial"/>
              </a:rPr>
              <a:t> </a:t>
            </a:r>
            <a:r>
              <a:rPr sz="2600" b="1" spc="4" dirty="0" smtClean="0">
                <a:latin typeface="Arial"/>
                <a:cs typeface="Arial"/>
              </a:rPr>
              <a:t>B</a:t>
            </a:r>
            <a:r>
              <a:rPr sz="2600" b="1" spc="-4" dirty="0" smtClean="0">
                <a:latin typeface="Arial"/>
                <a:cs typeface="Arial"/>
              </a:rPr>
              <a:t>atasa</a:t>
            </a:r>
            <a:r>
              <a:rPr sz="2600" b="1" spc="0" dirty="0" smtClean="0">
                <a:latin typeface="Arial"/>
                <a:cs typeface="Arial"/>
              </a:rPr>
              <a:t>n</a:t>
            </a:r>
            <a:r>
              <a:rPr sz="2600" b="1" spc="29" dirty="0" smtClean="0">
                <a:latin typeface="Arial"/>
                <a:cs typeface="Arial"/>
              </a:rPr>
              <a:t> </a:t>
            </a:r>
            <a:r>
              <a:rPr sz="2600" b="1" spc="-4" dirty="0" smtClean="0">
                <a:latin typeface="Arial"/>
                <a:cs typeface="Arial"/>
              </a:rPr>
              <a:t>Masalah</a:t>
            </a:r>
            <a:endParaRPr sz="2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64552" y="2805517"/>
            <a:ext cx="190500" cy="355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 smtClean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07452" y="2805517"/>
            <a:ext cx="1160363" cy="7518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9530">
              <a:lnSpc>
                <a:spcPts val="2760"/>
              </a:lnSpc>
              <a:spcBef>
                <a:spcPts val="138"/>
              </a:spcBef>
            </a:pPr>
            <a:r>
              <a:rPr sz="2600" spc="4" dirty="0" smtClean="0">
                <a:latin typeface="Arial"/>
                <a:cs typeface="Arial"/>
              </a:rPr>
              <a:t>S</a:t>
            </a:r>
            <a:r>
              <a:rPr sz="2600" spc="-4" dirty="0" smtClean="0">
                <a:latin typeface="Arial"/>
                <a:cs typeface="Arial"/>
              </a:rPr>
              <a:t>et</a:t>
            </a:r>
            <a:r>
              <a:rPr sz="2600" spc="4" dirty="0" smtClean="0">
                <a:latin typeface="Arial"/>
                <a:cs typeface="Arial"/>
              </a:rPr>
              <a:t>i</a:t>
            </a:r>
            <a:r>
              <a:rPr sz="2600" spc="-4" dirty="0" smtClean="0">
                <a:latin typeface="Arial"/>
                <a:cs typeface="Arial"/>
              </a:rPr>
              <a:t>ap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2600" spc="0" dirty="0" smtClean="0">
                <a:latin typeface="Arial"/>
                <a:cs typeface="Arial"/>
              </a:rPr>
              <a:t>k</a:t>
            </a:r>
            <a:r>
              <a:rPr sz="2600" spc="-4" dirty="0" smtClean="0">
                <a:latin typeface="Arial"/>
                <a:cs typeface="Arial"/>
              </a:rPr>
              <a:t>e</a:t>
            </a:r>
            <a:r>
              <a:rPr sz="2600" spc="14" dirty="0" smtClean="0">
                <a:latin typeface="Arial"/>
                <a:cs typeface="Arial"/>
              </a:rPr>
              <a:t>p</a:t>
            </a:r>
            <a:r>
              <a:rPr sz="2600" spc="-4" dirty="0" smtClean="0">
                <a:latin typeface="Arial"/>
                <a:cs typeface="Arial"/>
              </a:rPr>
              <a:t>a</a:t>
            </a:r>
            <a:r>
              <a:rPr sz="2600" spc="14" dirty="0" smtClean="0">
                <a:latin typeface="Arial"/>
                <a:cs typeface="Arial"/>
              </a:rPr>
              <a:t>d</a:t>
            </a:r>
            <a:r>
              <a:rPr sz="2600" spc="0" dirty="0" smtClean="0">
                <a:latin typeface="Arial"/>
                <a:cs typeface="Arial"/>
              </a:rPr>
              <a:t>a</a:t>
            </a:r>
            <a:endParaRPr sz="2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62212" y="2805517"/>
            <a:ext cx="2278948" cy="7518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-4" dirty="0" smtClean="0">
                <a:latin typeface="Arial"/>
                <a:cs typeface="Arial"/>
              </a:rPr>
              <a:t>p</a:t>
            </a:r>
            <a:r>
              <a:rPr sz="2600" spc="14" dirty="0" smtClean="0">
                <a:latin typeface="Arial"/>
                <a:cs typeface="Arial"/>
              </a:rPr>
              <a:t>e</a:t>
            </a:r>
            <a:r>
              <a:rPr sz="2600" spc="-4" dirty="0" smtClean="0">
                <a:latin typeface="Arial"/>
                <a:cs typeface="Arial"/>
              </a:rPr>
              <a:t>ne</a:t>
            </a:r>
            <a:r>
              <a:rPr sz="2600" spc="4" dirty="0" smtClean="0">
                <a:latin typeface="Arial"/>
                <a:cs typeface="Arial"/>
              </a:rPr>
              <a:t>li</a:t>
            </a:r>
            <a:r>
              <a:rPr sz="2600" spc="-4" dirty="0" smtClean="0">
                <a:latin typeface="Arial"/>
                <a:cs typeface="Arial"/>
              </a:rPr>
              <a:t>t</a:t>
            </a:r>
            <a:r>
              <a:rPr sz="2600" spc="4" dirty="0" smtClean="0">
                <a:latin typeface="Arial"/>
                <a:cs typeface="Arial"/>
              </a:rPr>
              <a:t>i</a:t>
            </a:r>
            <a:r>
              <a:rPr sz="2600" spc="14" dirty="0" smtClean="0">
                <a:latin typeface="Arial"/>
                <a:cs typeface="Arial"/>
              </a:rPr>
              <a:t>a</a:t>
            </a:r>
            <a:r>
              <a:rPr sz="2600" spc="-4" dirty="0" smtClean="0">
                <a:latin typeface="Arial"/>
                <a:cs typeface="Arial"/>
              </a:rPr>
              <a:t>n/</a:t>
            </a:r>
            <a:r>
              <a:rPr sz="2600" spc="0" dirty="0" smtClean="0">
                <a:latin typeface="Arial"/>
                <a:cs typeface="Arial"/>
              </a:rPr>
              <a:t>s</a:t>
            </a:r>
            <a:r>
              <a:rPr sz="2600" spc="14" dirty="0" smtClean="0">
                <a:latin typeface="Arial"/>
                <a:cs typeface="Arial"/>
              </a:rPr>
              <a:t>t</a:t>
            </a:r>
            <a:r>
              <a:rPr sz="2600" spc="-4" dirty="0" smtClean="0">
                <a:latin typeface="Arial"/>
                <a:cs typeface="Arial"/>
              </a:rPr>
              <a:t>udi</a:t>
            </a:r>
            <a:endParaRPr sz="2600">
              <a:latin typeface="Arial"/>
              <a:cs typeface="Arial"/>
            </a:endParaRPr>
          </a:p>
          <a:p>
            <a:pPr marL="48361" marR="49529">
              <a:lnSpc>
                <a:spcPct val="95825"/>
              </a:lnSpc>
            </a:pPr>
            <a:r>
              <a:rPr sz="2600" spc="14" dirty="0" smtClean="0">
                <a:latin typeface="Arial"/>
                <a:cs typeface="Arial"/>
              </a:rPr>
              <a:t>p</a:t>
            </a:r>
            <a:r>
              <a:rPr sz="2600" spc="-4" dirty="0" smtClean="0">
                <a:latin typeface="Arial"/>
                <a:cs typeface="Arial"/>
              </a:rPr>
              <a:t>er</a:t>
            </a:r>
            <a:r>
              <a:rPr sz="2600" spc="14" dirty="0" smtClean="0">
                <a:latin typeface="Arial"/>
                <a:cs typeface="Arial"/>
              </a:rPr>
              <a:t>m</a:t>
            </a:r>
            <a:r>
              <a:rPr sz="2600" spc="-4" dirty="0" smtClean="0">
                <a:latin typeface="Arial"/>
                <a:cs typeface="Arial"/>
              </a:rPr>
              <a:t>a</a:t>
            </a:r>
            <a:r>
              <a:rPr sz="2600" spc="0" dirty="0" smtClean="0">
                <a:latin typeface="Arial"/>
                <a:cs typeface="Arial"/>
              </a:rPr>
              <a:t>s</a:t>
            </a:r>
            <a:r>
              <a:rPr sz="2600" spc="14" dirty="0" smtClean="0">
                <a:latin typeface="Arial"/>
                <a:cs typeface="Arial"/>
              </a:rPr>
              <a:t>a</a:t>
            </a:r>
            <a:r>
              <a:rPr sz="2600" spc="4" dirty="0" smtClean="0">
                <a:latin typeface="Arial"/>
                <a:cs typeface="Arial"/>
              </a:rPr>
              <a:t>l</a:t>
            </a:r>
            <a:r>
              <a:rPr sz="2600" spc="-4" dirty="0" smtClean="0">
                <a:latin typeface="Arial"/>
                <a:cs typeface="Arial"/>
              </a:rPr>
              <a:t>ah</a:t>
            </a:r>
            <a:r>
              <a:rPr sz="2600" spc="14" dirty="0" smtClean="0">
                <a:latin typeface="Arial"/>
                <a:cs typeface="Arial"/>
              </a:rPr>
              <a:t>a</a:t>
            </a:r>
            <a:r>
              <a:rPr sz="2600" spc="0" dirty="0" smtClean="0">
                <a:latin typeface="Arial"/>
                <a:cs typeface="Arial"/>
              </a:rPr>
              <a:t>n</a:t>
            </a:r>
            <a:endParaRPr sz="2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01679" y="2805517"/>
            <a:ext cx="1781898" cy="7518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5300">
              <a:lnSpc>
                <a:spcPts val="2760"/>
              </a:lnSpc>
              <a:spcBef>
                <a:spcPts val="138"/>
              </a:spcBef>
            </a:pPr>
            <a:r>
              <a:rPr sz="2600" spc="-4" dirty="0" smtClean="0">
                <a:latin typeface="Arial"/>
                <a:cs typeface="Arial"/>
              </a:rPr>
              <a:t>d</a:t>
            </a:r>
            <a:r>
              <a:rPr sz="2600" spc="25" dirty="0" smtClean="0">
                <a:latin typeface="Arial"/>
                <a:cs typeface="Arial"/>
              </a:rPr>
              <a:t>i</a:t>
            </a:r>
            <a:r>
              <a:rPr sz="2600" spc="-4" dirty="0" smtClean="0">
                <a:latin typeface="Arial"/>
                <a:cs typeface="Arial"/>
              </a:rPr>
              <a:t>per</a:t>
            </a:r>
            <a:r>
              <a:rPr sz="2600" spc="4" dirty="0" smtClean="0">
                <a:latin typeface="Arial"/>
                <a:cs typeface="Arial"/>
              </a:rPr>
              <a:t>l</a:t>
            </a:r>
            <a:r>
              <a:rPr sz="2600" spc="-4" dirty="0" smtClean="0">
                <a:latin typeface="Arial"/>
                <a:cs typeface="Arial"/>
              </a:rPr>
              <a:t>u</a:t>
            </a:r>
            <a:r>
              <a:rPr sz="2600" spc="19" dirty="0" smtClean="0">
                <a:latin typeface="Arial"/>
                <a:cs typeface="Arial"/>
              </a:rPr>
              <a:t>k</a:t>
            </a:r>
            <a:r>
              <a:rPr sz="2600" spc="-4" dirty="0" smtClean="0">
                <a:latin typeface="Arial"/>
                <a:cs typeface="Arial"/>
              </a:rPr>
              <a:t>an</a:t>
            </a:r>
            <a:endParaRPr sz="2600">
              <a:latin typeface="Arial"/>
              <a:cs typeface="Arial"/>
            </a:endParaRPr>
          </a:p>
          <a:p>
            <a:pPr marL="12700" marR="49529">
              <a:lnSpc>
                <a:spcPct val="95825"/>
              </a:lnSpc>
            </a:pPr>
            <a:r>
              <a:rPr sz="2600" spc="-4" dirty="0" smtClean="0">
                <a:latin typeface="Arial"/>
                <a:cs typeface="Arial"/>
              </a:rPr>
              <a:t>a</a:t>
            </a:r>
            <a:r>
              <a:rPr sz="2600" spc="14" dirty="0" smtClean="0">
                <a:latin typeface="Arial"/>
                <a:cs typeface="Arial"/>
              </a:rPr>
              <a:t>g</a:t>
            </a:r>
            <a:r>
              <a:rPr sz="2600" spc="-4" dirty="0" smtClean="0">
                <a:latin typeface="Arial"/>
                <a:cs typeface="Arial"/>
              </a:rPr>
              <a:t>a</a:t>
            </a:r>
            <a:r>
              <a:rPr sz="2600" spc="0" dirty="0" smtClean="0">
                <a:latin typeface="Arial"/>
                <a:cs typeface="Arial"/>
              </a:rPr>
              <a:t>r </a:t>
            </a:r>
            <a:r>
              <a:rPr sz="2600" spc="175" dirty="0" smtClean="0">
                <a:latin typeface="Arial"/>
                <a:cs typeface="Arial"/>
              </a:rPr>
              <a:t> </a:t>
            </a:r>
            <a:r>
              <a:rPr sz="2600" spc="-4" dirty="0" smtClean="0">
                <a:latin typeface="Arial"/>
                <a:cs typeface="Arial"/>
              </a:rPr>
              <a:t>t</a:t>
            </a:r>
            <a:r>
              <a:rPr sz="2600" spc="4" dirty="0" smtClean="0">
                <a:latin typeface="Arial"/>
                <a:cs typeface="Arial"/>
              </a:rPr>
              <a:t>i</a:t>
            </a:r>
            <a:r>
              <a:rPr sz="2600" spc="14" dirty="0" smtClean="0">
                <a:latin typeface="Arial"/>
                <a:cs typeface="Arial"/>
              </a:rPr>
              <a:t>d</a:t>
            </a:r>
            <a:r>
              <a:rPr sz="2600" spc="-4" dirty="0" smtClean="0">
                <a:latin typeface="Arial"/>
                <a:cs typeface="Arial"/>
              </a:rPr>
              <a:t>ak</a:t>
            </a:r>
            <a:endParaRPr sz="2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74523" y="2805517"/>
            <a:ext cx="1964994" cy="7518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66623" marR="2542">
              <a:lnSpc>
                <a:spcPts val="2760"/>
              </a:lnSpc>
              <a:spcBef>
                <a:spcPts val="138"/>
              </a:spcBef>
            </a:pPr>
            <a:r>
              <a:rPr sz="2600" spc="-4" dirty="0" smtClean="0">
                <a:latin typeface="Arial"/>
                <a:cs typeface="Arial"/>
              </a:rPr>
              <a:t>p</a:t>
            </a:r>
            <a:r>
              <a:rPr sz="2600" spc="14" dirty="0" smtClean="0">
                <a:latin typeface="Arial"/>
                <a:cs typeface="Arial"/>
              </a:rPr>
              <a:t>e</a:t>
            </a:r>
            <a:r>
              <a:rPr sz="2600" spc="-4" dirty="0" smtClean="0">
                <a:latin typeface="Arial"/>
                <a:cs typeface="Arial"/>
              </a:rPr>
              <a:t>na</a:t>
            </a:r>
            <a:r>
              <a:rPr sz="2600" spc="25" dirty="0" smtClean="0">
                <a:latin typeface="Arial"/>
                <a:cs typeface="Arial"/>
              </a:rPr>
              <a:t>j</a:t>
            </a:r>
            <a:r>
              <a:rPr sz="2600" spc="-4" dirty="0" smtClean="0">
                <a:latin typeface="Arial"/>
                <a:cs typeface="Arial"/>
              </a:rPr>
              <a:t>aman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2600" spc="-4" dirty="0" smtClean="0">
                <a:latin typeface="Arial"/>
                <a:cs typeface="Arial"/>
              </a:rPr>
              <a:t>me</a:t>
            </a:r>
            <a:r>
              <a:rPr sz="2600" spc="14" dirty="0" smtClean="0">
                <a:latin typeface="Arial"/>
                <a:cs typeface="Arial"/>
              </a:rPr>
              <a:t>n</a:t>
            </a:r>
            <a:r>
              <a:rPr sz="2600" spc="-19" dirty="0" smtClean="0">
                <a:latin typeface="Arial"/>
                <a:cs typeface="Arial"/>
              </a:rPr>
              <a:t>y</a:t>
            </a:r>
            <a:r>
              <a:rPr sz="2600" spc="4" dirty="0" smtClean="0">
                <a:latin typeface="Arial"/>
                <a:cs typeface="Arial"/>
              </a:rPr>
              <a:t>i</a:t>
            </a:r>
            <a:r>
              <a:rPr sz="2600" spc="14" dirty="0" smtClean="0">
                <a:latin typeface="Arial"/>
                <a:cs typeface="Arial"/>
              </a:rPr>
              <a:t>m</a:t>
            </a:r>
            <a:r>
              <a:rPr sz="2600" spc="-4" dirty="0" smtClean="0">
                <a:latin typeface="Arial"/>
                <a:cs typeface="Arial"/>
              </a:rPr>
              <a:t>p</a:t>
            </a:r>
            <a:r>
              <a:rPr sz="2600" spc="14" dirty="0" smtClean="0">
                <a:latin typeface="Arial"/>
                <a:cs typeface="Arial"/>
              </a:rPr>
              <a:t>a</a:t>
            </a:r>
            <a:r>
              <a:rPr sz="2600" spc="-4" dirty="0" smtClean="0">
                <a:latin typeface="Arial"/>
                <a:cs typeface="Arial"/>
              </a:rPr>
              <a:t>ng</a:t>
            </a:r>
            <a:endParaRPr sz="2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07452" y="3597997"/>
            <a:ext cx="7334410" cy="355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-4" dirty="0" smtClean="0">
                <a:latin typeface="Arial"/>
                <a:cs typeface="Arial"/>
              </a:rPr>
              <a:t>dar</a:t>
            </a:r>
            <a:r>
              <a:rPr sz="2600" spc="0" dirty="0" smtClean="0">
                <a:latin typeface="Arial"/>
                <a:cs typeface="Arial"/>
              </a:rPr>
              <a:t>i</a:t>
            </a:r>
            <a:r>
              <a:rPr sz="2600" spc="100" dirty="0" smtClean="0">
                <a:latin typeface="Arial"/>
                <a:cs typeface="Arial"/>
              </a:rPr>
              <a:t> </a:t>
            </a:r>
            <a:r>
              <a:rPr sz="2600" spc="-4" dirty="0" smtClean="0">
                <a:latin typeface="Arial"/>
                <a:cs typeface="Arial"/>
              </a:rPr>
              <a:t>tu</a:t>
            </a:r>
            <a:r>
              <a:rPr sz="2600" spc="25" dirty="0" smtClean="0">
                <a:latin typeface="Arial"/>
                <a:cs typeface="Arial"/>
              </a:rPr>
              <a:t>j</a:t>
            </a:r>
            <a:r>
              <a:rPr sz="2600" spc="-4" dirty="0" smtClean="0">
                <a:latin typeface="Arial"/>
                <a:cs typeface="Arial"/>
              </a:rPr>
              <a:t>u</a:t>
            </a:r>
            <a:r>
              <a:rPr sz="2600" spc="14" dirty="0" smtClean="0">
                <a:latin typeface="Arial"/>
                <a:cs typeface="Arial"/>
              </a:rPr>
              <a:t>a</a:t>
            </a:r>
            <a:r>
              <a:rPr sz="2600" spc="0" dirty="0" smtClean="0">
                <a:latin typeface="Arial"/>
                <a:cs typeface="Arial"/>
              </a:rPr>
              <a:t>n</a:t>
            </a:r>
            <a:r>
              <a:rPr sz="2600" spc="114" dirty="0" smtClean="0">
                <a:latin typeface="Arial"/>
                <a:cs typeface="Arial"/>
              </a:rPr>
              <a:t> </a:t>
            </a:r>
            <a:r>
              <a:rPr sz="2600" spc="-19" dirty="0" smtClean="0">
                <a:latin typeface="Arial"/>
                <a:cs typeface="Arial"/>
              </a:rPr>
              <a:t>y</a:t>
            </a:r>
            <a:r>
              <a:rPr sz="2600" spc="14" dirty="0" smtClean="0">
                <a:latin typeface="Arial"/>
                <a:cs typeface="Arial"/>
              </a:rPr>
              <a:t>a</a:t>
            </a:r>
            <a:r>
              <a:rPr sz="2600" spc="-4" dirty="0" smtClean="0">
                <a:latin typeface="Arial"/>
                <a:cs typeface="Arial"/>
              </a:rPr>
              <a:t>n</a:t>
            </a:r>
            <a:r>
              <a:rPr sz="2600" spc="0" dirty="0" smtClean="0">
                <a:latin typeface="Arial"/>
                <a:cs typeface="Arial"/>
              </a:rPr>
              <a:t>g</a:t>
            </a:r>
            <a:r>
              <a:rPr sz="2600" spc="94" dirty="0" smtClean="0">
                <a:latin typeface="Arial"/>
                <a:cs typeface="Arial"/>
              </a:rPr>
              <a:t> </a:t>
            </a:r>
            <a:r>
              <a:rPr sz="2600" spc="25" dirty="0" smtClean="0">
                <a:latin typeface="Arial"/>
                <a:cs typeface="Arial"/>
              </a:rPr>
              <a:t>i</a:t>
            </a:r>
            <a:r>
              <a:rPr sz="2600" spc="-4" dirty="0" smtClean="0">
                <a:latin typeface="Arial"/>
                <a:cs typeface="Arial"/>
              </a:rPr>
              <a:t>ng</a:t>
            </a:r>
            <a:r>
              <a:rPr sz="2600" spc="4" dirty="0" smtClean="0">
                <a:latin typeface="Arial"/>
                <a:cs typeface="Arial"/>
              </a:rPr>
              <a:t>i</a:t>
            </a:r>
            <a:r>
              <a:rPr sz="2600" spc="0" dirty="0" smtClean="0">
                <a:latin typeface="Arial"/>
                <a:cs typeface="Arial"/>
              </a:rPr>
              <a:t>n</a:t>
            </a:r>
            <a:r>
              <a:rPr sz="2600" spc="109" dirty="0" smtClean="0">
                <a:latin typeface="Arial"/>
                <a:cs typeface="Arial"/>
              </a:rPr>
              <a:t> </a:t>
            </a:r>
            <a:r>
              <a:rPr sz="2600" spc="-4" dirty="0" smtClean="0">
                <a:latin typeface="Arial"/>
                <a:cs typeface="Arial"/>
              </a:rPr>
              <a:t>d</a:t>
            </a:r>
            <a:r>
              <a:rPr sz="2600" spc="4" dirty="0" smtClean="0">
                <a:latin typeface="Arial"/>
                <a:cs typeface="Arial"/>
              </a:rPr>
              <a:t>i</a:t>
            </a:r>
            <a:r>
              <a:rPr sz="2600" spc="0" dirty="0" smtClean="0">
                <a:latin typeface="Arial"/>
                <a:cs typeface="Arial"/>
              </a:rPr>
              <a:t>c</a:t>
            </a:r>
            <a:r>
              <a:rPr sz="2600" spc="-4" dirty="0" smtClean="0">
                <a:latin typeface="Arial"/>
                <a:cs typeface="Arial"/>
              </a:rPr>
              <a:t>a</a:t>
            </a:r>
            <a:r>
              <a:rPr sz="2600" spc="14" dirty="0" smtClean="0">
                <a:latin typeface="Arial"/>
                <a:cs typeface="Arial"/>
              </a:rPr>
              <a:t>p</a:t>
            </a:r>
            <a:r>
              <a:rPr sz="2600" spc="-4" dirty="0" smtClean="0">
                <a:latin typeface="Arial"/>
                <a:cs typeface="Arial"/>
              </a:rPr>
              <a:t>a</a:t>
            </a:r>
            <a:r>
              <a:rPr sz="2600" spc="0" dirty="0" smtClean="0">
                <a:latin typeface="Arial"/>
                <a:cs typeface="Arial"/>
              </a:rPr>
              <a:t>i</a:t>
            </a:r>
            <a:r>
              <a:rPr sz="2600" spc="99" dirty="0" smtClean="0">
                <a:latin typeface="Arial"/>
                <a:cs typeface="Arial"/>
              </a:rPr>
              <a:t> </a:t>
            </a:r>
            <a:r>
              <a:rPr sz="2600" spc="-4" dirty="0" smtClean="0">
                <a:latin typeface="Arial"/>
                <a:cs typeface="Arial"/>
              </a:rPr>
              <a:t>d</a:t>
            </a:r>
            <a:r>
              <a:rPr sz="2600" spc="14" dirty="0" smtClean="0">
                <a:latin typeface="Arial"/>
                <a:cs typeface="Arial"/>
              </a:rPr>
              <a:t>en</a:t>
            </a:r>
            <a:r>
              <a:rPr sz="2600" spc="-4" dirty="0" smtClean="0">
                <a:latin typeface="Arial"/>
                <a:cs typeface="Arial"/>
              </a:rPr>
              <a:t>g</a:t>
            </a:r>
            <a:r>
              <a:rPr sz="2600" spc="14" dirty="0" smtClean="0">
                <a:latin typeface="Arial"/>
                <a:cs typeface="Arial"/>
              </a:rPr>
              <a:t>a</a:t>
            </a:r>
            <a:r>
              <a:rPr sz="2600" spc="0" dirty="0" smtClean="0">
                <a:latin typeface="Arial"/>
                <a:cs typeface="Arial"/>
              </a:rPr>
              <a:t>n</a:t>
            </a:r>
            <a:r>
              <a:rPr sz="2600" spc="99" dirty="0" smtClean="0">
                <a:latin typeface="Arial"/>
                <a:cs typeface="Arial"/>
              </a:rPr>
              <a:t> </a:t>
            </a:r>
            <a:r>
              <a:rPr sz="2600" spc="-4" dirty="0" smtClean="0">
                <a:latin typeface="Arial"/>
                <a:cs typeface="Arial"/>
              </a:rPr>
              <a:t>me</a:t>
            </a:r>
            <a:r>
              <a:rPr sz="2600" spc="14" dirty="0" smtClean="0">
                <a:latin typeface="Arial"/>
                <a:cs typeface="Arial"/>
              </a:rPr>
              <a:t>m</a:t>
            </a:r>
            <a:r>
              <a:rPr sz="2600" spc="-4" dirty="0" smtClean="0">
                <a:latin typeface="Arial"/>
                <a:cs typeface="Arial"/>
              </a:rPr>
              <a:t>ba</a:t>
            </a:r>
            <a:r>
              <a:rPr sz="2600" spc="14" dirty="0" smtClean="0">
                <a:latin typeface="Arial"/>
                <a:cs typeface="Arial"/>
              </a:rPr>
              <a:t>t</a:t>
            </a:r>
            <a:r>
              <a:rPr sz="2600" spc="-4" dirty="0" smtClean="0">
                <a:latin typeface="Arial"/>
                <a:cs typeface="Arial"/>
              </a:rPr>
              <a:t>a</a:t>
            </a:r>
            <a:r>
              <a:rPr sz="2600" spc="0" dirty="0" smtClean="0">
                <a:latin typeface="Arial"/>
                <a:cs typeface="Arial"/>
              </a:rPr>
              <a:t>si</a:t>
            </a:r>
            <a:endParaRPr sz="2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07782" y="3994237"/>
            <a:ext cx="2168331" cy="355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-4" dirty="0" smtClean="0">
                <a:latin typeface="Arial"/>
                <a:cs typeface="Arial"/>
              </a:rPr>
              <a:t>per</a:t>
            </a:r>
            <a:r>
              <a:rPr sz="2600" spc="14" dirty="0" smtClean="0">
                <a:latin typeface="Arial"/>
                <a:cs typeface="Arial"/>
              </a:rPr>
              <a:t>m</a:t>
            </a:r>
            <a:r>
              <a:rPr sz="2600" spc="-4" dirty="0" smtClean="0">
                <a:latin typeface="Arial"/>
                <a:cs typeface="Arial"/>
              </a:rPr>
              <a:t>a</a:t>
            </a:r>
            <a:r>
              <a:rPr sz="2600" spc="0" dirty="0" smtClean="0">
                <a:latin typeface="Arial"/>
                <a:cs typeface="Arial"/>
              </a:rPr>
              <a:t>s</a:t>
            </a:r>
            <a:r>
              <a:rPr sz="2600" spc="-4" dirty="0" smtClean="0">
                <a:latin typeface="Arial"/>
                <a:cs typeface="Arial"/>
              </a:rPr>
              <a:t>a</a:t>
            </a:r>
            <a:r>
              <a:rPr sz="2600" spc="25" dirty="0" smtClean="0">
                <a:latin typeface="Arial"/>
                <a:cs typeface="Arial"/>
              </a:rPr>
              <a:t>l</a:t>
            </a:r>
            <a:r>
              <a:rPr sz="2600" spc="-4" dirty="0" smtClean="0">
                <a:latin typeface="Arial"/>
                <a:cs typeface="Arial"/>
              </a:rPr>
              <a:t>a</a:t>
            </a:r>
            <a:r>
              <a:rPr sz="2600" spc="14" dirty="0" smtClean="0">
                <a:latin typeface="Arial"/>
                <a:cs typeface="Arial"/>
              </a:rPr>
              <a:t>h</a:t>
            </a:r>
            <a:r>
              <a:rPr sz="2600" spc="-4" dirty="0" smtClean="0">
                <a:latin typeface="Arial"/>
                <a:cs typeface="Arial"/>
              </a:rPr>
              <a:t>an</a:t>
            </a:r>
            <a:endParaRPr sz="2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49561" y="3994237"/>
            <a:ext cx="791992" cy="355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 smtClean="0">
                <a:latin typeface="Arial"/>
                <a:cs typeface="Arial"/>
              </a:rPr>
              <a:t>y</a:t>
            </a:r>
            <a:r>
              <a:rPr sz="2600" spc="-4" dirty="0" smtClean="0">
                <a:latin typeface="Arial"/>
                <a:cs typeface="Arial"/>
              </a:rPr>
              <a:t>a</a:t>
            </a:r>
            <a:r>
              <a:rPr sz="2600" spc="14" dirty="0" smtClean="0">
                <a:latin typeface="Arial"/>
                <a:cs typeface="Arial"/>
              </a:rPr>
              <a:t>n</a:t>
            </a:r>
            <a:r>
              <a:rPr sz="2600" spc="0" dirty="0" smtClean="0">
                <a:latin typeface="Arial"/>
                <a:cs typeface="Arial"/>
              </a:rPr>
              <a:t>g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12094" y="3994237"/>
            <a:ext cx="717367" cy="355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-4" dirty="0" smtClean="0">
                <a:latin typeface="Arial"/>
                <a:cs typeface="Arial"/>
              </a:rPr>
              <a:t>a</a:t>
            </a:r>
            <a:r>
              <a:rPr sz="2600" spc="14" dirty="0" smtClean="0">
                <a:latin typeface="Arial"/>
                <a:cs typeface="Arial"/>
              </a:rPr>
              <a:t>d</a:t>
            </a:r>
            <a:r>
              <a:rPr sz="2600" spc="-4" dirty="0" smtClean="0">
                <a:latin typeface="Arial"/>
                <a:cs typeface="Arial"/>
              </a:rPr>
              <a:t>a,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00992" y="3994237"/>
            <a:ext cx="1958027" cy="355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14" dirty="0" smtClean="0">
                <a:latin typeface="Arial"/>
                <a:cs typeface="Arial"/>
              </a:rPr>
              <a:t>b</a:t>
            </a:r>
            <a:r>
              <a:rPr sz="2600" spc="-4" dirty="0" smtClean="0">
                <a:latin typeface="Arial"/>
                <a:cs typeface="Arial"/>
              </a:rPr>
              <a:t>a</a:t>
            </a:r>
            <a:r>
              <a:rPr sz="2600" spc="4" dirty="0" smtClean="0">
                <a:latin typeface="Arial"/>
                <a:cs typeface="Arial"/>
              </a:rPr>
              <a:t>i</a:t>
            </a:r>
            <a:r>
              <a:rPr sz="2600" spc="0" dirty="0" smtClean="0">
                <a:latin typeface="Arial"/>
                <a:cs typeface="Arial"/>
              </a:rPr>
              <a:t>k </a:t>
            </a:r>
            <a:r>
              <a:rPr sz="2600" spc="500" dirty="0" smtClean="0">
                <a:latin typeface="Arial"/>
                <a:cs typeface="Arial"/>
              </a:rPr>
              <a:t> </a:t>
            </a:r>
            <a:r>
              <a:rPr sz="2600" spc="-4" dirty="0" smtClean="0">
                <a:latin typeface="Arial"/>
                <a:cs typeface="Arial"/>
              </a:rPr>
              <a:t>be</a:t>
            </a:r>
            <a:r>
              <a:rPr sz="2600" spc="14" dirty="0" smtClean="0">
                <a:latin typeface="Arial"/>
                <a:cs typeface="Arial"/>
              </a:rPr>
              <a:t>r</a:t>
            </a:r>
            <a:r>
              <a:rPr sz="2600" spc="-4" dirty="0" smtClean="0">
                <a:latin typeface="Arial"/>
                <a:cs typeface="Arial"/>
              </a:rPr>
              <a:t>u</a:t>
            </a:r>
            <a:r>
              <a:rPr sz="2600" spc="14" dirty="0" smtClean="0">
                <a:latin typeface="Arial"/>
                <a:cs typeface="Arial"/>
              </a:rPr>
              <a:t>p</a:t>
            </a:r>
            <a:r>
              <a:rPr sz="2600" spc="0" dirty="0" smtClean="0">
                <a:latin typeface="Arial"/>
                <a:cs typeface="Arial"/>
              </a:rPr>
              <a:t>a</a:t>
            </a:r>
            <a:endParaRPr sz="2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29791" y="3994237"/>
            <a:ext cx="1010089" cy="355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4" dirty="0" smtClean="0">
                <a:latin typeface="Arial"/>
                <a:cs typeface="Arial"/>
              </a:rPr>
              <a:t>l</a:t>
            </a:r>
            <a:r>
              <a:rPr sz="2600" spc="-4" dirty="0" smtClean="0">
                <a:latin typeface="Arial"/>
                <a:cs typeface="Arial"/>
              </a:rPr>
              <a:t>o</a:t>
            </a:r>
            <a:r>
              <a:rPr sz="2600" spc="0" dirty="0" smtClean="0">
                <a:latin typeface="Arial"/>
                <a:cs typeface="Arial"/>
              </a:rPr>
              <a:t>k</a:t>
            </a:r>
            <a:r>
              <a:rPr sz="2600" spc="-4" dirty="0" smtClean="0">
                <a:latin typeface="Arial"/>
                <a:cs typeface="Arial"/>
              </a:rPr>
              <a:t>a</a:t>
            </a:r>
            <a:r>
              <a:rPr sz="2600" spc="0" dirty="0" smtClean="0">
                <a:latin typeface="Arial"/>
                <a:cs typeface="Arial"/>
              </a:rPr>
              <a:t>s</a:t>
            </a:r>
            <a:r>
              <a:rPr sz="2600" spc="4" dirty="0" smtClean="0">
                <a:latin typeface="Arial"/>
                <a:cs typeface="Arial"/>
              </a:rPr>
              <a:t>i</a:t>
            </a:r>
            <a:r>
              <a:rPr sz="2600" spc="0" dirty="0" smtClean="0">
                <a:latin typeface="Arial"/>
                <a:cs typeface="Arial"/>
              </a:rPr>
              <a:t>,</a:t>
            </a:r>
            <a:endParaRPr sz="26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207782" y="4390477"/>
            <a:ext cx="7334013" cy="7518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-4" dirty="0" smtClean="0">
                <a:latin typeface="Arial"/>
                <a:cs typeface="Arial"/>
              </a:rPr>
              <a:t>met</a:t>
            </a:r>
            <a:r>
              <a:rPr sz="2600" spc="14" dirty="0" smtClean="0">
                <a:latin typeface="Arial"/>
                <a:cs typeface="Arial"/>
              </a:rPr>
              <a:t>o</a:t>
            </a:r>
            <a:r>
              <a:rPr sz="2600" spc="-4" dirty="0" smtClean="0">
                <a:latin typeface="Arial"/>
                <a:cs typeface="Arial"/>
              </a:rPr>
              <a:t>d</a:t>
            </a:r>
            <a:r>
              <a:rPr sz="2600" spc="0" dirty="0" smtClean="0">
                <a:latin typeface="Arial"/>
                <a:cs typeface="Arial"/>
              </a:rPr>
              <a:t>e</a:t>
            </a:r>
            <a:r>
              <a:rPr sz="2600" spc="314" dirty="0" smtClean="0">
                <a:latin typeface="Arial"/>
                <a:cs typeface="Arial"/>
              </a:rPr>
              <a:t> </a:t>
            </a:r>
            <a:r>
              <a:rPr sz="2600" spc="-19" dirty="0" smtClean="0">
                <a:latin typeface="Arial"/>
                <a:cs typeface="Arial"/>
              </a:rPr>
              <a:t>y</a:t>
            </a:r>
            <a:r>
              <a:rPr sz="2600" spc="14" dirty="0" smtClean="0">
                <a:latin typeface="Arial"/>
                <a:cs typeface="Arial"/>
              </a:rPr>
              <a:t>a</a:t>
            </a:r>
            <a:r>
              <a:rPr sz="2600" spc="-4" dirty="0" smtClean="0">
                <a:latin typeface="Arial"/>
                <a:cs typeface="Arial"/>
              </a:rPr>
              <a:t>n</a:t>
            </a:r>
            <a:r>
              <a:rPr sz="2600" spc="0" dirty="0" smtClean="0">
                <a:latin typeface="Arial"/>
                <a:cs typeface="Arial"/>
              </a:rPr>
              <a:t>g</a:t>
            </a:r>
            <a:r>
              <a:rPr sz="2600" spc="294" dirty="0" smtClean="0">
                <a:latin typeface="Arial"/>
                <a:cs typeface="Arial"/>
              </a:rPr>
              <a:t> </a:t>
            </a:r>
            <a:r>
              <a:rPr sz="2600" spc="-4" dirty="0" smtClean="0">
                <a:latin typeface="Arial"/>
                <a:cs typeface="Arial"/>
              </a:rPr>
              <a:t>d</a:t>
            </a:r>
            <a:r>
              <a:rPr sz="2600" spc="25" dirty="0" smtClean="0">
                <a:latin typeface="Arial"/>
                <a:cs typeface="Arial"/>
              </a:rPr>
              <a:t>i</a:t>
            </a:r>
            <a:r>
              <a:rPr sz="2600" spc="14" dirty="0" smtClean="0">
                <a:latin typeface="Arial"/>
                <a:cs typeface="Arial"/>
              </a:rPr>
              <a:t>g</a:t>
            </a:r>
            <a:r>
              <a:rPr sz="2600" spc="-4" dirty="0" smtClean="0">
                <a:latin typeface="Arial"/>
                <a:cs typeface="Arial"/>
              </a:rPr>
              <a:t>u</a:t>
            </a:r>
            <a:r>
              <a:rPr sz="2600" spc="14" dirty="0" smtClean="0">
                <a:latin typeface="Arial"/>
                <a:cs typeface="Arial"/>
              </a:rPr>
              <a:t>n</a:t>
            </a:r>
            <a:r>
              <a:rPr sz="2600" spc="-4" dirty="0" smtClean="0">
                <a:latin typeface="Arial"/>
                <a:cs typeface="Arial"/>
              </a:rPr>
              <a:t>a</a:t>
            </a:r>
            <a:r>
              <a:rPr sz="2600" spc="0" dirty="0" smtClean="0">
                <a:latin typeface="Arial"/>
                <a:cs typeface="Arial"/>
              </a:rPr>
              <a:t>k</a:t>
            </a:r>
            <a:r>
              <a:rPr sz="2600" spc="14" dirty="0" smtClean="0">
                <a:latin typeface="Arial"/>
                <a:cs typeface="Arial"/>
              </a:rPr>
              <a:t>a</a:t>
            </a:r>
            <a:r>
              <a:rPr sz="2600" spc="0" dirty="0" smtClean="0">
                <a:latin typeface="Arial"/>
                <a:cs typeface="Arial"/>
              </a:rPr>
              <a:t>n</a:t>
            </a:r>
            <a:r>
              <a:rPr sz="2600" spc="294" dirty="0" smtClean="0">
                <a:latin typeface="Arial"/>
                <a:cs typeface="Arial"/>
              </a:rPr>
              <a:t> </a:t>
            </a:r>
            <a:r>
              <a:rPr sz="2600" spc="-4" dirty="0" smtClean="0">
                <a:latin typeface="Arial"/>
                <a:cs typeface="Arial"/>
              </a:rPr>
              <a:t>at</a:t>
            </a:r>
            <a:r>
              <a:rPr sz="2600" spc="14" dirty="0" smtClean="0">
                <a:latin typeface="Arial"/>
                <a:cs typeface="Arial"/>
              </a:rPr>
              <a:t>a</a:t>
            </a:r>
            <a:r>
              <a:rPr sz="2600" spc="-4" dirty="0" smtClean="0">
                <a:latin typeface="Arial"/>
                <a:cs typeface="Arial"/>
              </a:rPr>
              <a:t>u</a:t>
            </a:r>
            <a:r>
              <a:rPr sz="2600" spc="14" dirty="0" smtClean="0">
                <a:latin typeface="Arial"/>
                <a:cs typeface="Arial"/>
              </a:rPr>
              <a:t>p</a:t>
            </a:r>
            <a:r>
              <a:rPr sz="2600" spc="-4" dirty="0" smtClean="0">
                <a:latin typeface="Arial"/>
                <a:cs typeface="Arial"/>
              </a:rPr>
              <a:t>u</a:t>
            </a:r>
            <a:r>
              <a:rPr sz="2600" spc="0" dirty="0" smtClean="0">
                <a:latin typeface="Arial"/>
                <a:cs typeface="Arial"/>
              </a:rPr>
              <a:t>n</a:t>
            </a:r>
            <a:r>
              <a:rPr sz="2600" spc="309" dirty="0" smtClean="0">
                <a:latin typeface="Arial"/>
                <a:cs typeface="Arial"/>
              </a:rPr>
              <a:t> </a:t>
            </a:r>
            <a:r>
              <a:rPr sz="2600" spc="-4" dirty="0" smtClean="0">
                <a:latin typeface="Arial"/>
                <a:cs typeface="Arial"/>
              </a:rPr>
              <a:t>a</a:t>
            </a:r>
            <a:r>
              <a:rPr sz="2600" spc="0" dirty="0" smtClean="0">
                <a:latin typeface="Arial"/>
                <a:cs typeface="Arial"/>
              </a:rPr>
              <a:t>s</a:t>
            </a:r>
            <a:r>
              <a:rPr sz="2600" spc="-4" dirty="0" smtClean="0">
                <a:latin typeface="Arial"/>
                <a:cs typeface="Arial"/>
              </a:rPr>
              <a:t>um</a:t>
            </a:r>
            <a:r>
              <a:rPr sz="2600" spc="0" dirty="0" smtClean="0">
                <a:latin typeface="Arial"/>
                <a:cs typeface="Arial"/>
              </a:rPr>
              <a:t>s</a:t>
            </a:r>
            <a:r>
              <a:rPr sz="2600" spc="4" dirty="0" smtClean="0">
                <a:latin typeface="Arial"/>
                <a:cs typeface="Arial"/>
              </a:rPr>
              <a:t>i</a:t>
            </a:r>
            <a:r>
              <a:rPr sz="2600" spc="14" dirty="0" smtClean="0">
                <a:latin typeface="Arial"/>
                <a:cs typeface="Arial"/>
              </a:rPr>
              <a:t>-</a:t>
            </a:r>
            <a:r>
              <a:rPr sz="2600" spc="-4" dirty="0" smtClean="0">
                <a:latin typeface="Arial"/>
                <a:cs typeface="Arial"/>
              </a:rPr>
              <a:t>a</a:t>
            </a:r>
            <a:r>
              <a:rPr sz="2600" spc="0" dirty="0" smtClean="0">
                <a:latin typeface="Arial"/>
                <a:cs typeface="Arial"/>
              </a:rPr>
              <a:t>s</a:t>
            </a:r>
            <a:r>
              <a:rPr sz="2600" spc="-4" dirty="0" smtClean="0">
                <a:latin typeface="Arial"/>
                <a:cs typeface="Arial"/>
              </a:rPr>
              <a:t>um</a:t>
            </a:r>
            <a:r>
              <a:rPr sz="2600" spc="0" dirty="0" smtClean="0">
                <a:latin typeface="Arial"/>
                <a:cs typeface="Arial"/>
              </a:rPr>
              <a:t>si</a:t>
            </a:r>
            <a:endParaRPr sz="2600">
              <a:latin typeface="Arial"/>
              <a:cs typeface="Arial"/>
            </a:endParaRPr>
          </a:p>
          <a:p>
            <a:pPr marL="12700" marR="49529">
              <a:lnSpc>
                <a:spcPct val="95825"/>
              </a:lnSpc>
            </a:pPr>
            <a:r>
              <a:rPr sz="2600" spc="-39" dirty="0" smtClean="0">
                <a:latin typeface="Arial"/>
                <a:cs typeface="Arial"/>
              </a:rPr>
              <a:t>y</a:t>
            </a:r>
            <a:r>
              <a:rPr sz="2600" spc="-4" dirty="0" smtClean="0">
                <a:latin typeface="Arial"/>
                <a:cs typeface="Arial"/>
              </a:rPr>
              <a:t>an</a:t>
            </a:r>
            <a:r>
              <a:rPr sz="2600" spc="0" dirty="0" smtClean="0">
                <a:latin typeface="Arial"/>
                <a:cs typeface="Arial"/>
              </a:rPr>
              <a:t>g</a:t>
            </a:r>
            <a:r>
              <a:rPr sz="2600" spc="54" dirty="0" smtClean="0">
                <a:latin typeface="Arial"/>
                <a:cs typeface="Arial"/>
              </a:rPr>
              <a:t> </a:t>
            </a:r>
            <a:r>
              <a:rPr sz="2600" spc="-4" dirty="0" smtClean="0">
                <a:latin typeface="Arial"/>
                <a:cs typeface="Arial"/>
              </a:rPr>
              <a:t>d</a:t>
            </a:r>
            <a:r>
              <a:rPr sz="2600" spc="4" dirty="0" smtClean="0">
                <a:latin typeface="Arial"/>
                <a:cs typeface="Arial"/>
              </a:rPr>
              <a:t>i</a:t>
            </a:r>
            <a:r>
              <a:rPr sz="2600" spc="-4" dirty="0" smtClean="0">
                <a:latin typeface="Arial"/>
                <a:cs typeface="Arial"/>
              </a:rPr>
              <a:t>guna</a:t>
            </a:r>
            <a:r>
              <a:rPr sz="2600" spc="0" dirty="0" smtClean="0">
                <a:latin typeface="Arial"/>
                <a:cs typeface="Arial"/>
              </a:rPr>
              <a:t>k</a:t>
            </a:r>
            <a:r>
              <a:rPr sz="2600" spc="-4" dirty="0" smtClean="0">
                <a:latin typeface="Arial"/>
                <a:cs typeface="Arial"/>
              </a:rPr>
              <a:t>an</a:t>
            </a:r>
            <a:r>
              <a:rPr sz="2600" spc="0" dirty="0" smtClean="0">
                <a:latin typeface="Arial"/>
                <a:cs typeface="Arial"/>
              </a:rPr>
              <a:t>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bject 5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535940" y="588913"/>
            <a:ext cx="6293211" cy="9675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77726">
              <a:lnSpc>
                <a:spcPts val="4600"/>
              </a:lnSpc>
              <a:spcBef>
                <a:spcPts val="230"/>
              </a:spcBef>
            </a:pPr>
            <a:r>
              <a:rPr sz="4400" b="1" spc="4" dirty="0" smtClean="0">
                <a:latin typeface="Arial"/>
                <a:cs typeface="Arial"/>
              </a:rPr>
              <a:t>PENDAHU</a:t>
            </a:r>
            <a:r>
              <a:rPr sz="4400" b="1" spc="-9" dirty="0" smtClean="0">
                <a:latin typeface="Arial"/>
                <a:cs typeface="Arial"/>
              </a:rPr>
              <a:t>L</a:t>
            </a:r>
            <a:r>
              <a:rPr sz="4400" b="1" spc="4" dirty="0" smtClean="0">
                <a:latin typeface="Arial"/>
                <a:cs typeface="Arial"/>
              </a:rPr>
              <a:t>UAN</a:t>
            </a:r>
            <a:endParaRPr sz="4400">
              <a:latin typeface="Arial"/>
              <a:cs typeface="Arial"/>
            </a:endParaRPr>
          </a:p>
          <a:p>
            <a:pPr marL="12700" marR="83820">
              <a:lnSpc>
                <a:spcPct val="95825"/>
              </a:lnSpc>
            </a:pPr>
            <a:r>
              <a:rPr sz="2400" b="1" spc="4" dirty="0" smtClean="0">
                <a:latin typeface="Arial"/>
                <a:cs typeface="Arial"/>
              </a:rPr>
              <a:t>Dasa</a:t>
            </a:r>
            <a:r>
              <a:rPr sz="2400" b="1" spc="0" dirty="0" smtClean="0">
                <a:latin typeface="Arial"/>
                <a:cs typeface="Arial"/>
              </a:rPr>
              <a:t>r</a:t>
            </a:r>
            <a:r>
              <a:rPr sz="2400" b="1" spc="-19" dirty="0" smtClean="0">
                <a:latin typeface="Arial"/>
                <a:cs typeface="Arial"/>
              </a:rPr>
              <a:t> </a:t>
            </a:r>
            <a:r>
              <a:rPr sz="2400" b="1" spc="-4" dirty="0" smtClean="0">
                <a:latin typeface="Arial"/>
                <a:cs typeface="Arial"/>
              </a:rPr>
              <a:t>d</a:t>
            </a:r>
            <a:r>
              <a:rPr sz="2400" b="1" spc="4" dirty="0" smtClean="0">
                <a:latin typeface="Arial"/>
                <a:cs typeface="Arial"/>
              </a:rPr>
              <a:t>a</a:t>
            </a:r>
            <a:r>
              <a:rPr sz="2400" b="1" spc="0" dirty="0" smtClean="0">
                <a:latin typeface="Arial"/>
                <a:cs typeface="Arial"/>
              </a:rPr>
              <a:t>n</a:t>
            </a:r>
            <a:r>
              <a:rPr sz="2400" b="1" spc="-9" dirty="0" smtClean="0">
                <a:latin typeface="Arial"/>
                <a:cs typeface="Arial"/>
              </a:rPr>
              <a:t> </a:t>
            </a:r>
            <a:r>
              <a:rPr sz="2400" b="1" spc="-25" dirty="0" smtClean="0">
                <a:latin typeface="Arial"/>
                <a:cs typeface="Arial"/>
              </a:rPr>
              <a:t>T</a:t>
            </a:r>
            <a:r>
              <a:rPr sz="2400" b="1" spc="-4" dirty="0" smtClean="0">
                <a:latin typeface="Arial"/>
                <a:cs typeface="Arial"/>
              </a:rPr>
              <a:t>uju</a:t>
            </a:r>
            <a:r>
              <a:rPr sz="2400" b="1" spc="4" dirty="0" smtClean="0">
                <a:latin typeface="Arial"/>
                <a:cs typeface="Arial"/>
              </a:rPr>
              <a:t>a</a:t>
            </a:r>
            <a:r>
              <a:rPr sz="2400" b="1" spc="0" dirty="0" smtClean="0">
                <a:latin typeface="Arial"/>
                <a:cs typeface="Arial"/>
              </a:rPr>
              <a:t>n</a:t>
            </a:r>
            <a:r>
              <a:rPr sz="2400" b="1" spc="9" dirty="0" smtClean="0">
                <a:latin typeface="Arial"/>
                <a:cs typeface="Arial"/>
              </a:rPr>
              <a:t> </a:t>
            </a:r>
            <a:r>
              <a:rPr sz="2400" b="1" spc="-25" dirty="0" smtClean="0">
                <a:latin typeface="Arial"/>
                <a:cs typeface="Arial"/>
              </a:rPr>
              <a:t>T</a:t>
            </a:r>
            <a:r>
              <a:rPr sz="2400" b="1" spc="-4" dirty="0" smtClean="0">
                <a:latin typeface="Arial"/>
                <a:cs typeface="Arial"/>
              </a:rPr>
              <a:t>ug</a:t>
            </a:r>
            <a:r>
              <a:rPr sz="2400" b="1" spc="4" dirty="0" smtClean="0">
                <a:latin typeface="Arial"/>
                <a:cs typeface="Arial"/>
              </a:rPr>
              <a:t>a</a:t>
            </a:r>
            <a:r>
              <a:rPr sz="2400" b="1" spc="0" dirty="0" smtClean="0">
                <a:latin typeface="Arial"/>
                <a:cs typeface="Arial"/>
              </a:rPr>
              <a:t>s</a:t>
            </a:r>
            <a:r>
              <a:rPr sz="2400" b="1" spc="59" dirty="0" smtClean="0">
                <a:latin typeface="Arial"/>
                <a:cs typeface="Arial"/>
              </a:rPr>
              <a:t> </a:t>
            </a:r>
            <a:r>
              <a:rPr sz="2400" b="1" spc="-94" dirty="0" smtClean="0">
                <a:latin typeface="Arial"/>
                <a:cs typeface="Arial"/>
              </a:rPr>
              <a:t>A</a:t>
            </a:r>
            <a:r>
              <a:rPr sz="2400" b="1" spc="4" dirty="0" smtClean="0">
                <a:latin typeface="Arial"/>
                <a:cs typeface="Arial"/>
              </a:rPr>
              <a:t>k</a:t>
            </a:r>
            <a:r>
              <a:rPr sz="2400" b="1" spc="-4" dirty="0" smtClean="0">
                <a:latin typeface="Arial"/>
                <a:cs typeface="Arial"/>
              </a:rPr>
              <a:t>hi</a:t>
            </a:r>
            <a:r>
              <a:rPr sz="2400" b="1" spc="0" dirty="0" smtClean="0">
                <a:latin typeface="Arial"/>
                <a:cs typeface="Arial"/>
              </a:rPr>
              <a:t>r</a:t>
            </a:r>
            <a:endParaRPr sz="24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878840" y="1665737"/>
            <a:ext cx="91977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-4" dirty="0" smtClean="0">
                <a:latin typeface="Arial"/>
                <a:cs typeface="Arial"/>
              </a:rPr>
              <a:t>T</a:t>
            </a:r>
            <a:r>
              <a:rPr sz="2400" spc="4" dirty="0" smtClean="0">
                <a:latin typeface="Arial"/>
                <a:cs typeface="Arial"/>
              </a:rPr>
              <a:t>ugas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925218" y="1665737"/>
            <a:ext cx="76706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Ak</a:t>
            </a:r>
            <a:r>
              <a:rPr sz="2400" spc="4" dirty="0" smtClean="0">
                <a:latin typeface="Arial"/>
                <a:cs typeface="Arial"/>
              </a:rPr>
              <a:t>hi</a:t>
            </a:r>
            <a:r>
              <a:rPr sz="2400" spc="0" dirty="0" smtClean="0">
                <a:latin typeface="Arial"/>
                <a:cs typeface="Arial"/>
              </a:rPr>
              <a:t>r</a:t>
            </a:r>
            <a:endParaRPr sz="24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017316" y="1665737"/>
            <a:ext cx="159957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m</a:t>
            </a:r>
            <a:r>
              <a:rPr sz="2400" spc="4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r</a:t>
            </a:r>
            <a:r>
              <a:rPr sz="2400" spc="4" dirty="0" smtClean="0">
                <a:latin typeface="Arial"/>
                <a:cs typeface="Arial"/>
              </a:rPr>
              <a:t>upa</a:t>
            </a:r>
            <a:r>
              <a:rPr sz="2400" spc="0" dirty="0" smtClean="0">
                <a:latin typeface="Arial"/>
                <a:cs typeface="Arial"/>
              </a:rPr>
              <a:t>k</a:t>
            </a:r>
            <a:r>
              <a:rPr sz="2400" spc="4" dirty="0" smtClean="0">
                <a:latin typeface="Arial"/>
                <a:cs typeface="Arial"/>
              </a:rPr>
              <a:t>an</a:t>
            </a:r>
            <a:endParaRPr sz="24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744618" y="1665737"/>
            <a:ext cx="99009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4" dirty="0" smtClean="0">
                <a:latin typeface="Arial"/>
                <a:cs typeface="Arial"/>
              </a:rPr>
              <a:t>bagian</a:t>
            </a:r>
            <a:endParaRPr sz="24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862320" y="1665737"/>
            <a:ext cx="57821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-14" dirty="0" smtClean="0">
                <a:latin typeface="Arial"/>
                <a:cs typeface="Arial"/>
              </a:rPr>
              <a:t>d</a:t>
            </a:r>
            <a:r>
              <a:rPr sz="2400" spc="4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ri</a:t>
            </a:r>
            <a:endParaRPr sz="24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568541" y="1665737"/>
            <a:ext cx="137898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k</a:t>
            </a:r>
            <a:r>
              <a:rPr sz="2400" spc="4" dirty="0" smtClean="0">
                <a:latin typeface="Arial"/>
                <a:cs typeface="Arial"/>
              </a:rPr>
              <a:t>u</a:t>
            </a:r>
            <a:r>
              <a:rPr sz="2400" spc="0" dirty="0" smtClean="0">
                <a:latin typeface="Arial"/>
                <a:cs typeface="Arial"/>
              </a:rPr>
              <a:t>r</a:t>
            </a:r>
            <a:r>
              <a:rPr sz="2400" spc="4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k</a:t>
            </a:r>
            <a:r>
              <a:rPr sz="2400" spc="4" dirty="0" smtClean="0">
                <a:latin typeface="Arial"/>
                <a:cs typeface="Arial"/>
              </a:rPr>
              <a:t>ulu</a:t>
            </a:r>
            <a:r>
              <a:rPr sz="2400" spc="0" dirty="0" smtClean="0">
                <a:latin typeface="Arial"/>
                <a:cs typeface="Arial"/>
              </a:rPr>
              <a:t>m</a:t>
            </a:r>
            <a:endParaRPr sz="24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904784" y="1665737"/>
            <a:ext cx="751433" cy="6959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2778">
              <a:lnSpc>
                <a:spcPts val="2555"/>
              </a:lnSpc>
              <a:spcBef>
                <a:spcPts val="127"/>
              </a:spcBef>
            </a:pPr>
            <a:r>
              <a:rPr sz="2400" spc="4" dirty="0" smtClean="0">
                <a:latin typeface="Arial"/>
                <a:cs typeface="Arial"/>
              </a:rPr>
              <a:t>dan</a:t>
            </a:r>
            <a:endParaRPr sz="2400">
              <a:latin typeface="Arial"/>
              <a:cs typeface="Arial"/>
            </a:endParaRPr>
          </a:p>
          <a:p>
            <a:pPr marL="12700" marR="1950">
              <a:lnSpc>
                <a:spcPct val="95825"/>
              </a:lnSpc>
            </a:pPr>
            <a:r>
              <a:rPr sz="2400" spc="4" dirty="0" smtClean="0">
                <a:latin typeface="Arial"/>
                <a:cs typeface="Arial"/>
              </a:rPr>
              <a:t>ge</a:t>
            </a:r>
            <a:r>
              <a:rPr sz="2400" spc="-14" dirty="0" smtClean="0">
                <a:latin typeface="Arial"/>
                <a:cs typeface="Arial"/>
              </a:rPr>
              <a:t>l</a:t>
            </a:r>
            <a:r>
              <a:rPr sz="2400" spc="4" dirty="0" smtClean="0">
                <a:latin typeface="Arial"/>
                <a:cs typeface="Arial"/>
              </a:rPr>
              <a:t>ar</a:t>
            </a:r>
            <a:endParaRPr sz="24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79144" y="2031497"/>
            <a:ext cx="114218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s</a:t>
            </a:r>
            <a:r>
              <a:rPr sz="2400" spc="4" dirty="0" smtClean="0">
                <a:latin typeface="Arial"/>
                <a:cs typeface="Arial"/>
              </a:rPr>
              <a:t>ebagai</a:t>
            </a:r>
            <a:endParaRPr sz="24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105964" y="2031497"/>
            <a:ext cx="80233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s</a:t>
            </a:r>
            <a:r>
              <a:rPr sz="2400" spc="4" dirty="0" smtClean="0">
                <a:latin typeface="Arial"/>
                <a:cs typeface="Arial"/>
              </a:rPr>
              <a:t>alah</a:t>
            </a:r>
            <a:endParaRPr sz="24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992323" y="2031497"/>
            <a:ext cx="64118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s</a:t>
            </a:r>
            <a:r>
              <a:rPr sz="2400" spc="4" dirty="0" smtClean="0">
                <a:latin typeface="Arial"/>
                <a:cs typeface="Arial"/>
              </a:rPr>
              <a:t>a</a:t>
            </a:r>
            <a:r>
              <a:rPr sz="2400" spc="-25" dirty="0" smtClean="0">
                <a:latin typeface="Arial"/>
                <a:cs typeface="Arial"/>
              </a:rPr>
              <a:t>tu</a:t>
            </a:r>
            <a:endParaRPr sz="24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721404" y="2031497"/>
            <a:ext cx="90048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19" dirty="0" smtClean="0">
                <a:latin typeface="Arial"/>
                <a:cs typeface="Arial"/>
              </a:rPr>
              <a:t>s</a:t>
            </a:r>
            <a:r>
              <a:rPr sz="2400" spc="-39" dirty="0" smtClean="0">
                <a:latin typeface="Arial"/>
                <a:cs typeface="Arial"/>
              </a:rPr>
              <a:t>y</a:t>
            </a:r>
            <a:r>
              <a:rPr sz="2400" spc="4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r</a:t>
            </a:r>
            <a:r>
              <a:rPr sz="2400" spc="4" dirty="0" smtClean="0">
                <a:latin typeface="Arial"/>
                <a:cs typeface="Arial"/>
              </a:rPr>
              <a:t>at</a:t>
            </a:r>
            <a:endParaRPr sz="24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706823" y="2031497"/>
            <a:ext cx="311351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-14" dirty="0" smtClean="0">
                <a:latin typeface="Arial"/>
                <a:cs typeface="Arial"/>
              </a:rPr>
              <a:t>w</a:t>
            </a:r>
            <a:r>
              <a:rPr sz="2400" spc="4" dirty="0" smtClean="0">
                <a:latin typeface="Arial"/>
                <a:cs typeface="Arial"/>
              </a:rPr>
              <a:t>ajibun</a:t>
            </a:r>
            <a:r>
              <a:rPr sz="2400" spc="-4" dirty="0" smtClean="0">
                <a:latin typeface="Arial"/>
                <a:cs typeface="Arial"/>
              </a:rPr>
              <a:t>t</a:t>
            </a:r>
            <a:r>
              <a:rPr sz="2400" spc="4" dirty="0" smtClean="0">
                <a:latin typeface="Arial"/>
                <a:cs typeface="Arial"/>
              </a:rPr>
              <a:t>u</a:t>
            </a:r>
            <a:r>
              <a:rPr sz="2400" spc="0" dirty="0" smtClean="0">
                <a:latin typeface="Arial"/>
                <a:cs typeface="Arial"/>
              </a:rPr>
              <a:t>k</a:t>
            </a:r>
            <a:r>
              <a:rPr sz="2400" spc="559" dirty="0" smtClean="0">
                <a:latin typeface="Arial"/>
                <a:cs typeface="Arial"/>
              </a:rPr>
              <a:t> </a:t>
            </a:r>
            <a:r>
              <a:rPr sz="2400" spc="4" dirty="0" smtClean="0">
                <a:latin typeface="Arial"/>
                <a:cs typeface="Arial"/>
              </a:rPr>
              <a:t>pe</a:t>
            </a:r>
            <a:r>
              <a:rPr sz="2400" spc="0" dirty="0" smtClean="0">
                <a:latin typeface="Arial"/>
                <a:cs typeface="Arial"/>
              </a:rPr>
              <a:t>m</a:t>
            </a:r>
            <a:r>
              <a:rPr sz="2400" spc="4" dirty="0" smtClean="0">
                <a:latin typeface="Arial"/>
                <a:cs typeface="Arial"/>
              </a:rPr>
              <a:t>be</a:t>
            </a:r>
            <a:r>
              <a:rPr sz="2400" spc="0" dirty="0" smtClean="0">
                <a:latin typeface="Arial"/>
                <a:cs typeface="Arial"/>
              </a:rPr>
              <a:t>r</a:t>
            </a:r>
            <a:r>
              <a:rPr sz="2400" spc="4" dirty="0" smtClean="0">
                <a:latin typeface="Arial"/>
                <a:cs typeface="Arial"/>
              </a:rPr>
              <a:t>ian</a:t>
            </a:r>
            <a:endParaRPr sz="24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79144" y="2397257"/>
            <a:ext cx="58083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A</a:t>
            </a:r>
            <a:r>
              <a:rPr sz="2400" spc="4" dirty="0" smtClean="0">
                <a:latin typeface="Arial"/>
                <a:cs typeface="Arial"/>
              </a:rPr>
              <a:t>hl</a:t>
            </a:r>
            <a:r>
              <a:rPr sz="2400" spc="0" dirty="0" smtClean="0">
                <a:latin typeface="Arial"/>
                <a:cs typeface="Arial"/>
              </a:rPr>
              <a:t>i</a:t>
            </a:r>
            <a:endParaRPr sz="24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638706" y="2397257"/>
            <a:ext cx="97463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M</a:t>
            </a:r>
            <a:r>
              <a:rPr sz="2400" spc="4" dirty="0" smtClean="0">
                <a:latin typeface="Arial"/>
                <a:cs typeface="Arial"/>
              </a:rPr>
              <a:t>a</a:t>
            </a:r>
            <a:r>
              <a:rPr sz="2400" spc="25" dirty="0" smtClean="0">
                <a:latin typeface="Arial"/>
                <a:cs typeface="Arial"/>
              </a:rPr>
              <a:t>d</a:t>
            </a:r>
            <a:r>
              <a:rPr sz="2400" spc="-59" dirty="0" smtClean="0">
                <a:latin typeface="Arial"/>
                <a:cs typeface="Arial"/>
              </a:rPr>
              <a:t>ya</a:t>
            </a:r>
            <a:endParaRPr sz="24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802127" y="2397257"/>
            <a:ext cx="98847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(A</a:t>
            </a:r>
            <a:r>
              <a:rPr sz="2400" spc="-4" dirty="0" smtClean="0">
                <a:latin typeface="Arial"/>
                <a:cs typeface="Arial"/>
              </a:rPr>
              <a:t>.</a:t>
            </a:r>
            <a:r>
              <a:rPr sz="2400" spc="19" dirty="0" smtClean="0">
                <a:latin typeface="Arial"/>
                <a:cs typeface="Arial"/>
              </a:rPr>
              <a:t>M</a:t>
            </a:r>
            <a:r>
              <a:rPr sz="2400" spc="4" dirty="0" smtClean="0">
                <a:latin typeface="Arial"/>
                <a:cs typeface="Arial"/>
              </a:rPr>
              <a:t>d)</a:t>
            </a:r>
            <a:endParaRPr sz="24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967987" y="2397257"/>
            <a:ext cx="210261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4" dirty="0" smtClean="0">
                <a:latin typeface="Arial"/>
                <a:cs typeface="Arial"/>
              </a:rPr>
              <a:t>p</a:t>
            </a:r>
            <a:r>
              <a:rPr sz="2400" spc="0" dirty="0" smtClean="0">
                <a:latin typeface="Arial"/>
                <a:cs typeface="Arial"/>
              </a:rPr>
              <a:t>r</a:t>
            </a:r>
            <a:r>
              <a:rPr sz="2400" spc="4" dirty="0" smtClean="0">
                <a:latin typeface="Arial"/>
                <a:cs typeface="Arial"/>
              </a:rPr>
              <a:t>og</a:t>
            </a:r>
            <a:r>
              <a:rPr sz="2400" spc="0" dirty="0" smtClean="0">
                <a:latin typeface="Arial"/>
                <a:cs typeface="Arial"/>
              </a:rPr>
              <a:t>r</a:t>
            </a:r>
            <a:r>
              <a:rPr sz="2400" spc="4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m </a:t>
            </a:r>
            <a:r>
              <a:rPr sz="2400" spc="634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s</a:t>
            </a:r>
            <a:r>
              <a:rPr sz="2400" spc="-4" dirty="0" smtClean="0">
                <a:latin typeface="Arial"/>
                <a:cs typeface="Arial"/>
              </a:rPr>
              <a:t>t</a:t>
            </a:r>
            <a:r>
              <a:rPr sz="2400" spc="4" dirty="0" smtClean="0">
                <a:latin typeface="Arial"/>
                <a:cs typeface="Arial"/>
              </a:rPr>
              <a:t>udi</a:t>
            </a:r>
            <a:endParaRPr sz="24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246367" y="2397257"/>
            <a:ext cx="97006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-4" dirty="0" smtClean="0">
                <a:latin typeface="Arial"/>
                <a:cs typeface="Arial"/>
              </a:rPr>
              <a:t>T</a:t>
            </a:r>
            <a:r>
              <a:rPr sz="2400" spc="4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k</a:t>
            </a:r>
            <a:r>
              <a:rPr sz="2400" spc="4" dirty="0" smtClean="0">
                <a:latin typeface="Arial"/>
                <a:cs typeface="Arial"/>
              </a:rPr>
              <a:t>ni</a:t>
            </a:r>
            <a:r>
              <a:rPr sz="2400" spc="0" dirty="0" smtClean="0">
                <a:latin typeface="Arial"/>
                <a:cs typeface="Arial"/>
              </a:rPr>
              <a:t>k</a:t>
            </a:r>
            <a:endParaRPr sz="24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394549" y="2397257"/>
            <a:ext cx="125892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Ek</a:t>
            </a:r>
            <a:r>
              <a:rPr sz="2400" spc="4" dirty="0" smtClean="0">
                <a:latin typeface="Arial"/>
                <a:cs typeface="Arial"/>
              </a:rPr>
              <a:t>ono</a:t>
            </a:r>
            <a:r>
              <a:rPr sz="2400" spc="0" dirty="0" smtClean="0">
                <a:latin typeface="Arial"/>
                <a:cs typeface="Arial"/>
              </a:rPr>
              <a:t>mi</a:t>
            </a:r>
            <a:endParaRPr sz="24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79449" y="2763017"/>
            <a:ext cx="7773751" cy="7669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K</a:t>
            </a:r>
            <a:r>
              <a:rPr sz="2400" spc="4" dirty="0" smtClean="0">
                <a:latin typeface="Arial"/>
                <a:cs typeface="Arial"/>
              </a:rPr>
              <a:t>on</a:t>
            </a:r>
            <a:r>
              <a:rPr sz="2400" spc="0" dirty="0" smtClean="0">
                <a:latin typeface="Arial"/>
                <a:cs typeface="Arial"/>
              </a:rPr>
              <a:t>s</a:t>
            </a:r>
            <a:r>
              <a:rPr sz="2400" spc="-4" dirty="0" smtClean="0">
                <a:latin typeface="Arial"/>
                <a:cs typeface="Arial"/>
              </a:rPr>
              <a:t>t</a:t>
            </a:r>
            <a:r>
              <a:rPr sz="2400" spc="0" dirty="0" smtClean="0">
                <a:latin typeface="Arial"/>
                <a:cs typeface="Arial"/>
              </a:rPr>
              <a:t>r</a:t>
            </a:r>
            <a:r>
              <a:rPr sz="2400" spc="4" dirty="0" smtClean="0">
                <a:latin typeface="Arial"/>
                <a:cs typeface="Arial"/>
              </a:rPr>
              <a:t>u</a:t>
            </a:r>
            <a:r>
              <a:rPr sz="2400" spc="0" dirty="0" smtClean="0">
                <a:latin typeface="Arial"/>
                <a:cs typeface="Arial"/>
              </a:rPr>
              <a:t>ks</a:t>
            </a:r>
            <a:r>
              <a:rPr sz="2400" spc="4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551"/>
              </a:spcBef>
            </a:pPr>
            <a:r>
              <a:rPr sz="2400" spc="-4" dirty="0" smtClean="0">
                <a:latin typeface="Arial"/>
                <a:cs typeface="Arial"/>
              </a:rPr>
              <a:t>T</a:t>
            </a:r>
            <a:r>
              <a:rPr sz="2400" spc="4" dirty="0" smtClean="0">
                <a:latin typeface="Arial"/>
                <a:cs typeface="Arial"/>
              </a:rPr>
              <a:t>ujua</a:t>
            </a:r>
            <a:r>
              <a:rPr sz="2400" spc="0" dirty="0" smtClean="0">
                <a:latin typeface="Arial"/>
                <a:cs typeface="Arial"/>
              </a:rPr>
              <a:t>n</a:t>
            </a:r>
            <a:r>
              <a:rPr sz="2400" spc="279" dirty="0" smtClean="0">
                <a:latin typeface="Arial"/>
                <a:cs typeface="Arial"/>
              </a:rPr>
              <a:t> </a:t>
            </a:r>
            <a:r>
              <a:rPr sz="2400" spc="-4" dirty="0" smtClean="0">
                <a:latin typeface="Arial"/>
                <a:cs typeface="Arial"/>
              </a:rPr>
              <a:t>T</a:t>
            </a:r>
            <a:r>
              <a:rPr sz="2400" spc="4" dirty="0" smtClean="0">
                <a:latin typeface="Arial"/>
                <a:cs typeface="Arial"/>
              </a:rPr>
              <a:t>uga</a:t>
            </a:r>
            <a:r>
              <a:rPr sz="2400" spc="0" dirty="0" smtClean="0">
                <a:latin typeface="Arial"/>
                <a:cs typeface="Arial"/>
              </a:rPr>
              <a:t>s</a:t>
            </a:r>
            <a:r>
              <a:rPr sz="2400" spc="27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Ak</a:t>
            </a:r>
            <a:r>
              <a:rPr sz="2400" spc="4" dirty="0" smtClean="0">
                <a:latin typeface="Arial"/>
                <a:cs typeface="Arial"/>
              </a:rPr>
              <a:t>hi</a:t>
            </a:r>
            <a:r>
              <a:rPr sz="2400" spc="0" dirty="0" smtClean="0">
                <a:latin typeface="Arial"/>
                <a:cs typeface="Arial"/>
              </a:rPr>
              <a:t>r</a:t>
            </a:r>
            <a:r>
              <a:rPr sz="2400" spc="274" dirty="0" smtClean="0">
                <a:latin typeface="Arial"/>
                <a:cs typeface="Arial"/>
              </a:rPr>
              <a:t> </a:t>
            </a:r>
            <a:r>
              <a:rPr sz="2400" spc="4" dirty="0" smtClean="0">
                <a:latin typeface="Arial"/>
                <a:cs typeface="Arial"/>
              </a:rPr>
              <a:t>in</a:t>
            </a:r>
            <a:r>
              <a:rPr sz="2400" spc="0" dirty="0" smtClean="0">
                <a:latin typeface="Arial"/>
                <a:cs typeface="Arial"/>
              </a:rPr>
              <a:t>i</a:t>
            </a:r>
            <a:r>
              <a:rPr sz="2400" spc="284" dirty="0" smtClean="0">
                <a:latin typeface="Arial"/>
                <a:cs typeface="Arial"/>
              </a:rPr>
              <a:t> </a:t>
            </a:r>
            <a:r>
              <a:rPr sz="2400" spc="4" dirty="0" smtClean="0">
                <a:latin typeface="Arial"/>
                <a:cs typeface="Arial"/>
              </a:rPr>
              <a:t>adala</a:t>
            </a:r>
            <a:r>
              <a:rPr sz="2400" spc="0" dirty="0" smtClean="0">
                <a:latin typeface="Arial"/>
                <a:cs typeface="Arial"/>
              </a:rPr>
              <a:t>h</a:t>
            </a:r>
            <a:r>
              <a:rPr sz="2400" spc="284" dirty="0" smtClean="0">
                <a:latin typeface="Arial"/>
                <a:cs typeface="Arial"/>
              </a:rPr>
              <a:t> </a:t>
            </a:r>
            <a:r>
              <a:rPr sz="2400" spc="4" dirty="0" smtClean="0">
                <a:latin typeface="Arial"/>
                <a:cs typeface="Arial"/>
              </a:rPr>
              <a:t>aga</a:t>
            </a:r>
            <a:r>
              <a:rPr sz="2400" spc="0" dirty="0" smtClean="0">
                <a:latin typeface="Arial"/>
                <a:cs typeface="Arial"/>
              </a:rPr>
              <a:t>r</a:t>
            </a:r>
            <a:r>
              <a:rPr sz="2400" spc="30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m</a:t>
            </a:r>
            <a:r>
              <a:rPr sz="2400" spc="4" dirty="0" smtClean="0">
                <a:latin typeface="Arial"/>
                <a:cs typeface="Arial"/>
              </a:rPr>
              <a:t>aha</a:t>
            </a:r>
            <a:r>
              <a:rPr sz="2400" spc="0" dirty="0" smtClean="0">
                <a:latin typeface="Arial"/>
                <a:cs typeface="Arial"/>
              </a:rPr>
              <a:t>s</a:t>
            </a:r>
            <a:r>
              <a:rPr sz="2400" spc="4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s</a:t>
            </a:r>
            <a:r>
              <a:rPr sz="2400" spc="-34" dirty="0" smtClean="0">
                <a:latin typeface="Arial"/>
                <a:cs typeface="Arial"/>
              </a:rPr>
              <a:t>w</a:t>
            </a:r>
            <a:r>
              <a:rPr sz="2400" spc="0" dirty="0" smtClean="0">
                <a:latin typeface="Arial"/>
                <a:cs typeface="Arial"/>
              </a:rPr>
              <a:t>a</a:t>
            </a:r>
            <a:r>
              <a:rPr sz="2400" spc="30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m</a:t>
            </a:r>
            <a:r>
              <a:rPr sz="2400" spc="4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m</a:t>
            </a:r>
            <a:r>
              <a:rPr sz="2400" spc="25" dirty="0" smtClean="0">
                <a:latin typeface="Arial"/>
                <a:cs typeface="Arial"/>
              </a:rPr>
              <a:t>p</a:t>
            </a:r>
            <a:r>
              <a:rPr sz="2400" spc="0" dirty="0" smtClean="0">
                <a:latin typeface="Arial"/>
                <a:cs typeface="Arial"/>
              </a:rPr>
              <a:t>u</a:t>
            </a:r>
            <a:endParaRPr sz="24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79144" y="3565556"/>
            <a:ext cx="818184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4" dirty="0" smtClean="0">
                <a:latin typeface="Arial"/>
                <a:cs typeface="Arial"/>
              </a:rPr>
              <a:t>un</a:t>
            </a:r>
            <a:r>
              <a:rPr sz="2400" spc="-4" dirty="0" smtClean="0">
                <a:latin typeface="Arial"/>
                <a:cs typeface="Arial"/>
              </a:rPr>
              <a:t>t</a:t>
            </a:r>
            <a:r>
              <a:rPr sz="2400" spc="4" dirty="0" smtClean="0">
                <a:latin typeface="Arial"/>
                <a:cs typeface="Arial"/>
              </a:rPr>
              <a:t>uk</a:t>
            </a:r>
            <a:endParaRPr sz="24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859686" y="3565556"/>
            <a:ext cx="1074003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4" dirty="0" smtClean="0">
                <a:latin typeface="Arial"/>
                <a:cs typeface="Arial"/>
              </a:rPr>
              <a:t>be</a:t>
            </a:r>
            <a:r>
              <a:rPr sz="2400" spc="0" dirty="0" smtClean="0">
                <a:latin typeface="Arial"/>
                <a:cs typeface="Arial"/>
              </a:rPr>
              <a:t>r</a:t>
            </a:r>
            <a:r>
              <a:rPr sz="2400" spc="4" dirty="0" smtClean="0">
                <a:latin typeface="Arial"/>
                <a:cs typeface="Arial"/>
              </a:rPr>
              <a:t>pi</a:t>
            </a:r>
            <a:r>
              <a:rPr sz="2400" spc="0" dirty="0" smtClean="0">
                <a:latin typeface="Arial"/>
                <a:cs typeface="Arial"/>
              </a:rPr>
              <a:t>k</a:t>
            </a:r>
            <a:r>
              <a:rPr sz="2400" spc="4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r</a:t>
            </a:r>
            <a:endParaRPr sz="24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096564" y="3565556"/>
            <a:ext cx="984697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s</a:t>
            </a:r>
            <a:r>
              <a:rPr sz="2400" spc="-14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c</a:t>
            </a:r>
            <a:r>
              <a:rPr sz="2400" spc="4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ra</a:t>
            </a:r>
            <a:endParaRPr sz="2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244746" y="3565556"/>
            <a:ext cx="1649496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4" dirty="0" smtClean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400" b="1" spc="-4" dirty="0" smtClean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400" b="1" spc="4" dirty="0" smtClean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400" b="1" spc="0" dirty="0" smtClean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400" b="1" spc="4" dirty="0" smtClean="0">
                <a:solidFill>
                  <a:srgbClr val="FF0000"/>
                </a:solidFill>
                <a:latin typeface="Arial"/>
                <a:cs typeface="Arial"/>
              </a:rPr>
              <a:t>ema</a:t>
            </a:r>
            <a:r>
              <a:rPr sz="2400" b="1" spc="0" dirty="0" smtClean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400" b="1" spc="-4" dirty="0" smtClean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400" b="1" spc="4" dirty="0" smtClean="0">
                <a:solidFill>
                  <a:srgbClr val="FF0000"/>
                </a:solidFill>
                <a:latin typeface="Arial"/>
                <a:cs typeface="Arial"/>
              </a:rPr>
              <a:t>s,</a:t>
            </a:r>
            <a:endParaRPr sz="2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053124" y="3565556"/>
            <a:ext cx="864301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-4" dirty="0" smtClean="0">
                <a:solidFill>
                  <a:srgbClr val="FF0000"/>
                </a:solidFill>
                <a:latin typeface="Arial"/>
                <a:cs typeface="Arial"/>
              </a:rPr>
              <a:t>logi</a:t>
            </a:r>
            <a:r>
              <a:rPr sz="2400" b="1" spc="4" dirty="0" smtClean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400" b="1" spc="0" dirty="0" smtClean="0">
                <a:solidFill>
                  <a:srgbClr val="FF0000"/>
                </a:solidFill>
                <a:latin typeface="Arial"/>
                <a:cs typeface="Arial"/>
              </a:rPr>
              <a:t>,</a:t>
            </a:r>
            <a:endParaRPr sz="2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079386" y="3565556"/>
            <a:ext cx="798464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4" dirty="0" smtClean="0">
                <a:solidFill>
                  <a:srgbClr val="FF0000"/>
                </a:solidFill>
                <a:latin typeface="Arial"/>
                <a:cs typeface="Arial"/>
              </a:rPr>
              <a:t>kr</a:t>
            </a:r>
            <a:r>
              <a:rPr sz="2400" b="1" spc="-4" dirty="0" smtClean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400" b="1" spc="0" dirty="0" smtClean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400" b="1" spc="-4" dirty="0" smtClean="0">
                <a:solidFill>
                  <a:srgbClr val="FF0000"/>
                </a:solidFill>
                <a:latin typeface="Arial"/>
                <a:cs typeface="Arial"/>
              </a:rPr>
              <a:t>is</a:t>
            </a:r>
            <a:endParaRPr sz="2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041944" y="3565556"/>
            <a:ext cx="612962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-4" dirty="0" smtClean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2400" b="1" spc="4" dirty="0" smtClean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400" b="1" spc="0" dirty="0" smtClean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79144" y="3931316"/>
            <a:ext cx="118952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400" b="1" spc="4" dirty="0" smtClean="0">
                <a:solidFill>
                  <a:srgbClr val="FF0000"/>
                </a:solidFill>
                <a:latin typeface="Arial"/>
                <a:cs typeface="Arial"/>
              </a:rPr>
              <a:t>er</a:t>
            </a:r>
            <a:r>
              <a:rPr sz="2400" b="1" spc="-4" dirty="0" smtClean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2400" b="1" spc="4" dirty="0" smtClean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400" b="1" spc="-4" dirty="0" smtClean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2400" b="1" spc="0" dirty="0" smtClean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endParaRPr sz="2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174544" y="3931316"/>
            <a:ext cx="102218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4" dirty="0" smtClean="0">
                <a:solidFill>
                  <a:srgbClr val="FF0000"/>
                </a:solidFill>
                <a:latin typeface="Arial"/>
                <a:cs typeface="Arial"/>
              </a:rPr>
              <a:t>ses</a:t>
            </a:r>
            <a:r>
              <a:rPr sz="2400" b="1" spc="-4" dirty="0" smtClean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2400" b="1" spc="4" dirty="0" smtClean="0">
                <a:solidFill>
                  <a:srgbClr val="FF0000"/>
                </a:solidFill>
                <a:latin typeface="Arial"/>
                <a:cs typeface="Arial"/>
              </a:rPr>
              <a:t>ai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299866" y="3931316"/>
            <a:ext cx="336396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-4" dirty="0" smtClean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2400" b="1" spc="4" dirty="0" smtClean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400" b="1" spc="-4" dirty="0" smtClean="0">
                <a:solidFill>
                  <a:srgbClr val="FF0000"/>
                </a:solidFill>
                <a:latin typeface="Arial"/>
                <a:cs typeface="Arial"/>
              </a:rPr>
              <a:t>ng</a:t>
            </a:r>
            <a:r>
              <a:rPr sz="2400" b="1" spc="4" dirty="0" smtClean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400" b="1" spc="0" dirty="0" smtClean="0">
                <a:solidFill>
                  <a:srgbClr val="FF0000"/>
                </a:solidFill>
                <a:latin typeface="Arial"/>
                <a:cs typeface="Arial"/>
              </a:rPr>
              <a:t>n </a:t>
            </a:r>
            <a:r>
              <a:rPr sz="2400" b="1" spc="64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4" dirty="0" smtClean="0">
                <a:solidFill>
                  <a:srgbClr val="FF0000"/>
                </a:solidFill>
                <a:latin typeface="Arial"/>
                <a:cs typeface="Arial"/>
              </a:rPr>
              <a:t>ka</a:t>
            </a:r>
            <a:r>
              <a:rPr sz="2400" b="1" spc="-4" dirty="0" smtClean="0">
                <a:solidFill>
                  <a:srgbClr val="FF0000"/>
                </a:solidFill>
                <a:latin typeface="Arial"/>
                <a:cs typeface="Arial"/>
              </a:rPr>
              <a:t>id</a:t>
            </a:r>
            <a:r>
              <a:rPr sz="2400" b="1" spc="4" dirty="0" smtClean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400" b="1" spc="-4" dirty="0" smtClean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sz="2400" b="1" spc="0" dirty="0" smtClean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sz="2400" b="1" spc="4" dirty="0" smtClean="0">
                <a:solidFill>
                  <a:srgbClr val="FF0000"/>
                </a:solidFill>
                <a:latin typeface="Arial"/>
                <a:cs typeface="Arial"/>
              </a:rPr>
              <a:t>ka</a:t>
            </a:r>
            <a:r>
              <a:rPr sz="2400" b="1" spc="-4" dirty="0" smtClean="0">
                <a:solidFill>
                  <a:srgbClr val="FF0000"/>
                </a:solidFill>
                <a:latin typeface="Arial"/>
                <a:cs typeface="Arial"/>
              </a:rPr>
              <a:t>id</a:t>
            </a:r>
            <a:r>
              <a:rPr sz="2400" b="1" spc="4" dirty="0" smtClean="0">
                <a:solidFill>
                  <a:srgbClr val="FF0000"/>
                </a:solidFill>
                <a:latin typeface="Arial"/>
                <a:cs typeface="Arial"/>
              </a:rPr>
              <a:t>ah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769404" y="3931316"/>
            <a:ext cx="188233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spc="-4" dirty="0" smtClean="0">
                <a:solidFill>
                  <a:srgbClr val="FF0000"/>
                </a:solidFill>
                <a:latin typeface="Arial"/>
                <a:cs typeface="Arial"/>
              </a:rPr>
              <a:t>il</a:t>
            </a:r>
            <a:r>
              <a:rPr sz="2400" b="1" spc="4" dirty="0" smtClean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2400" b="1" spc="-4" dirty="0" smtClean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400" b="1" spc="4" dirty="0" smtClean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400" b="1" spc="-4" dirty="0" smtClean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sz="2400" spc="-4" dirty="0" smtClean="0">
                <a:latin typeface="Arial"/>
                <a:cs typeface="Arial"/>
              </a:rPr>
              <a:t>.T</a:t>
            </a:r>
            <a:r>
              <a:rPr sz="2400" spc="4" dirty="0" smtClean="0">
                <a:latin typeface="Arial"/>
                <a:cs typeface="Arial"/>
              </a:rPr>
              <a:t>ugas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79144" y="4297076"/>
            <a:ext cx="76706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Ak</a:t>
            </a:r>
            <a:r>
              <a:rPr sz="2400" spc="4" dirty="0" smtClean="0">
                <a:latin typeface="Arial"/>
                <a:cs typeface="Arial"/>
              </a:rPr>
              <a:t>hi</a:t>
            </a:r>
            <a:r>
              <a:rPr sz="2400" spc="0" dirty="0" smtClean="0">
                <a:latin typeface="Arial"/>
                <a:cs typeface="Arial"/>
              </a:rPr>
              <a:t>r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75866" y="4297076"/>
            <a:ext cx="159957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m</a:t>
            </a:r>
            <a:r>
              <a:rPr sz="2400" spc="4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r</a:t>
            </a:r>
            <a:r>
              <a:rPr sz="2400" spc="4" dirty="0" smtClean="0">
                <a:latin typeface="Arial"/>
                <a:cs typeface="Arial"/>
              </a:rPr>
              <a:t>upa</a:t>
            </a:r>
            <a:r>
              <a:rPr sz="2400" spc="0" dirty="0" smtClean="0">
                <a:latin typeface="Arial"/>
                <a:cs typeface="Arial"/>
              </a:rPr>
              <a:t>k</a:t>
            </a:r>
            <a:r>
              <a:rPr sz="2400" spc="4" dirty="0" smtClean="0">
                <a:latin typeface="Arial"/>
                <a:cs typeface="Arial"/>
              </a:rPr>
              <a:t>an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503167" y="4297076"/>
            <a:ext cx="181536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k</a:t>
            </a:r>
            <a:r>
              <a:rPr sz="2400" spc="4" dirty="0" smtClean="0">
                <a:latin typeface="Arial"/>
                <a:cs typeface="Arial"/>
              </a:rPr>
              <a:t>a</a:t>
            </a:r>
            <a:r>
              <a:rPr sz="2400" spc="19" dirty="0" smtClean="0">
                <a:latin typeface="Arial"/>
                <a:cs typeface="Arial"/>
              </a:rPr>
              <a:t>r</a:t>
            </a:r>
            <a:r>
              <a:rPr sz="2400" spc="-39" dirty="0" smtClean="0">
                <a:latin typeface="Arial"/>
                <a:cs typeface="Arial"/>
              </a:rPr>
              <a:t>y</a:t>
            </a:r>
            <a:r>
              <a:rPr sz="2400" spc="0" dirty="0" smtClean="0">
                <a:latin typeface="Arial"/>
                <a:cs typeface="Arial"/>
              </a:rPr>
              <a:t>a </a:t>
            </a:r>
            <a:r>
              <a:rPr sz="2400" spc="254" dirty="0" smtClean="0">
                <a:latin typeface="Arial"/>
                <a:cs typeface="Arial"/>
              </a:rPr>
              <a:t> </a:t>
            </a:r>
            <a:r>
              <a:rPr sz="2400" spc="4" dirty="0" smtClean="0">
                <a:latin typeface="Arial"/>
                <a:cs typeface="Arial"/>
              </a:rPr>
              <a:t>il</a:t>
            </a:r>
            <a:r>
              <a:rPr sz="2400" spc="0" dirty="0" smtClean="0">
                <a:latin typeface="Arial"/>
                <a:cs typeface="Arial"/>
              </a:rPr>
              <a:t>m</a:t>
            </a:r>
            <a:r>
              <a:rPr sz="2400" spc="4" dirty="0" smtClean="0">
                <a:latin typeface="Arial"/>
                <a:cs typeface="Arial"/>
              </a:rPr>
              <a:t>ia</a:t>
            </a:r>
            <a:r>
              <a:rPr sz="2400" spc="0" dirty="0" smtClean="0">
                <a:latin typeface="Arial"/>
                <a:cs typeface="Arial"/>
              </a:rPr>
              <a:t>h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451449" y="4297076"/>
            <a:ext cx="73070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-39" dirty="0" smtClean="0">
                <a:latin typeface="Arial"/>
                <a:cs typeface="Arial"/>
              </a:rPr>
              <a:t>y</a:t>
            </a:r>
            <a:r>
              <a:rPr sz="2400" spc="25" dirty="0" smtClean="0">
                <a:latin typeface="Arial"/>
                <a:cs typeface="Arial"/>
              </a:rPr>
              <a:t>a</a:t>
            </a:r>
            <a:r>
              <a:rPr sz="2400" spc="4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g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312509" y="4297076"/>
            <a:ext cx="83595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4" dirty="0" smtClean="0">
                <a:latin typeface="Arial"/>
                <a:cs typeface="Arial"/>
              </a:rPr>
              <a:t>ha</a:t>
            </a:r>
            <a:r>
              <a:rPr sz="2400" spc="0" dirty="0" smtClean="0">
                <a:latin typeface="Arial"/>
                <a:cs typeface="Arial"/>
              </a:rPr>
              <a:t>r</a:t>
            </a:r>
            <a:r>
              <a:rPr sz="2400" spc="4" dirty="0" smtClean="0">
                <a:latin typeface="Arial"/>
                <a:cs typeface="Arial"/>
              </a:rPr>
              <a:t>us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277811" y="4297076"/>
            <a:ext cx="137535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m</a:t>
            </a:r>
            <a:r>
              <a:rPr sz="2400" spc="4" dirty="0" smtClean="0">
                <a:latin typeface="Arial"/>
                <a:cs typeface="Arial"/>
              </a:rPr>
              <a:t>engi</a:t>
            </a:r>
            <a:r>
              <a:rPr sz="2400" spc="-19" dirty="0" smtClean="0">
                <a:latin typeface="Arial"/>
                <a:cs typeface="Arial"/>
              </a:rPr>
              <a:t>k</a:t>
            </a:r>
            <a:r>
              <a:rPr sz="2400" spc="4" dirty="0" smtClean="0">
                <a:latin typeface="Arial"/>
                <a:cs typeface="Arial"/>
              </a:rPr>
              <a:t>u</a:t>
            </a:r>
            <a:r>
              <a:rPr sz="2400" spc="-4" dirty="0" smtClean="0">
                <a:latin typeface="Arial"/>
                <a:cs typeface="Arial"/>
              </a:rPr>
              <a:t>t</a:t>
            </a:r>
            <a:r>
              <a:rPr sz="2400" spc="0" dirty="0" smtClean="0">
                <a:latin typeface="Arial"/>
                <a:cs typeface="Arial"/>
              </a:rPr>
              <a:t>i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79449" y="4662836"/>
            <a:ext cx="200495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4" dirty="0" smtClean="0">
                <a:latin typeface="Arial"/>
                <a:cs typeface="Arial"/>
              </a:rPr>
              <a:t>no</a:t>
            </a:r>
            <a:r>
              <a:rPr sz="2400" spc="0" dirty="0" smtClean="0">
                <a:latin typeface="Arial"/>
                <a:cs typeface="Arial"/>
              </a:rPr>
              <a:t>rma </a:t>
            </a:r>
            <a:r>
              <a:rPr sz="2400" spc="539" dirty="0" smtClean="0">
                <a:latin typeface="Arial"/>
                <a:cs typeface="Arial"/>
              </a:rPr>
              <a:t> </a:t>
            </a:r>
            <a:r>
              <a:rPr sz="2400" spc="-4" dirty="0" smtClean="0">
                <a:latin typeface="Arial"/>
                <a:cs typeface="Arial"/>
              </a:rPr>
              <a:t>t</a:t>
            </a:r>
            <a:r>
              <a:rPr sz="2400" spc="4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rk</a:t>
            </a:r>
            <a:r>
              <a:rPr sz="2400" spc="4" dirty="0" smtClean="0">
                <a:latin typeface="Arial"/>
                <a:cs typeface="Arial"/>
              </a:rPr>
              <a:t>ai</a:t>
            </a:r>
            <a:r>
              <a:rPr sz="2400" spc="0" dirty="0" smtClean="0">
                <a:latin typeface="Arial"/>
                <a:cs typeface="Arial"/>
              </a:rPr>
              <a:t>t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48711" y="4662836"/>
            <a:ext cx="302615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4" dirty="0" smtClean="0">
                <a:latin typeface="Arial"/>
                <a:cs typeface="Arial"/>
              </a:rPr>
              <a:t>denga</a:t>
            </a:r>
            <a:r>
              <a:rPr sz="2400" spc="0" dirty="0" smtClean="0">
                <a:latin typeface="Arial"/>
                <a:cs typeface="Arial"/>
              </a:rPr>
              <a:t>n </a:t>
            </a:r>
            <a:r>
              <a:rPr sz="2400" spc="539" dirty="0" smtClean="0">
                <a:latin typeface="Arial"/>
                <a:cs typeface="Arial"/>
              </a:rPr>
              <a:t> </a:t>
            </a:r>
            <a:r>
              <a:rPr sz="2400" spc="4" dirty="0" smtClean="0">
                <a:latin typeface="Arial"/>
                <a:cs typeface="Arial"/>
              </a:rPr>
              <a:t>pengguna</a:t>
            </a:r>
            <a:r>
              <a:rPr sz="2400" spc="-14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80226" y="4662836"/>
            <a:ext cx="2473248" cy="6959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3964" marR="304">
              <a:lnSpc>
                <a:spcPts val="2555"/>
              </a:lnSpc>
              <a:spcBef>
                <a:spcPts val="127"/>
              </a:spcBef>
            </a:pPr>
            <a:r>
              <a:rPr sz="2400" spc="4" dirty="0" smtClean="0">
                <a:latin typeface="Arial"/>
                <a:cs typeface="Arial"/>
              </a:rPr>
              <a:t>a</a:t>
            </a:r>
            <a:r>
              <a:rPr sz="2400" spc="-4" dirty="0" smtClean="0">
                <a:latin typeface="Arial"/>
                <a:cs typeface="Arial"/>
              </a:rPr>
              <a:t>t</a:t>
            </a:r>
            <a:r>
              <a:rPr sz="2400" spc="4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u </a:t>
            </a:r>
            <a:r>
              <a:rPr sz="2400" spc="539" dirty="0" smtClean="0">
                <a:latin typeface="Arial"/>
                <a:cs typeface="Arial"/>
              </a:rPr>
              <a:t> </a:t>
            </a:r>
            <a:r>
              <a:rPr sz="2400" spc="4" dirty="0" smtClean="0">
                <a:latin typeface="Arial"/>
                <a:cs typeface="Arial"/>
              </a:rPr>
              <a:t>pengu</a:t>
            </a:r>
            <a:r>
              <a:rPr sz="2400" spc="-4" dirty="0" smtClean="0">
                <a:latin typeface="Arial"/>
                <a:cs typeface="Arial"/>
              </a:rPr>
              <a:t>t</a:t>
            </a:r>
            <a:r>
              <a:rPr sz="2400" spc="4" dirty="0" smtClean="0">
                <a:latin typeface="Arial"/>
                <a:cs typeface="Arial"/>
              </a:rPr>
              <a:t>ip</a:t>
            </a:r>
            <a:r>
              <a:rPr sz="2400" spc="-14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2400" spc="4" dirty="0" smtClean="0">
                <a:latin typeface="Arial"/>
                <a:cs typeface="Arial"/>
              </a:rPr>
              <a:t>ha</a:t>
            </a:r>
            <a:r>
              <a:rPr sz="2400" spc="0" dirty="0" smtClean="0">
                <a:latin typeface="Arial"/>
                <a:cs typeface="Arial"/>
              </a:rPr>
              <a:t>r</a:t>
            </a:r>
            <a:r>
              <a:rPr sz="2400" spc="4" dirty="0" smtClean="0">
                <a:latin typeface="Arial"/>
                <a:cs typeface="Arial"/>
              </a:rPr>
              <a:t>u</a:t>
            </a:r>
            <a:r>
              <a:rPr sz="2400" spc="0" dirty="0" smtClean="0">
                <a:latin typeface="Arial"/>
                <a:cs typeface="Arial"/>
              </a:rPr>
              <a:t>s</a:t>
            </a:r>
            <a:r>
              <a:rPr sz="2400" spc="7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m</a:t>
            </a:r>
            <a:r>
              <a:rPr sz="2400" spc="4" dirty="0" smtClean="0">
                <a:latin typeface="Arial"/>
                <a:cs typeface="Arial"/>
              </a:rPr>
              <a:t>enuli</a:t>
            </a:r>
            <a:r>
              <a:rPr sz="2400" spc="0" dirty="0" smtClean="0">
                <a:latin typeface="Arial"/>
                <a:cs typeface="Arial"/>
              </a:rPr>
              <a:t>sk</a:t>
            </a:r>
            <a:r>
              <a:rPr sz="2400" spc="-14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9449" y="5028596"/>
            <a:ext cx="5277104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-4" dirty="0" smtClean="0">
                <a:latin typeface="Arial"/>
                <a:cs typeface="Arial"/>
              </a:rPr>
              <a:t>t</a:t>
            </a:r>
            <a:r>
              <a:rPr sz="2400" spc="4" dirty="0" smtClean="0">
                <a:latin typeface="Arial"/>
                <a:cs typeface="Arial"/>
              </a:rPr>
              <a:t>uli</a:t>
            </a:r>
            <a:r>
              <a:rPr sz="2400" spc="0" dirty="0" smtClean="0">
                <a:latin typeface="Arial"/>
                <a:cs typeface="Arial"/>
              </a:rPr>
              <a:t>s</a:t>
            </a:r>
            <a:r>
              <a:rPr sz="2400" spc="4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n</a:t>
            </a:r>
            <a:r>
              <a:rPr sz="2400" spc="79" dirty="0" smtClean="0">
                <a:latin typeface="Arial"/>
                <a:cs typeface="Arial"/>
              </a:rPr>
              <a:t> </a:t>
            </a:r>
            <a:r>
              <a:rPr sz="2400" spc="4" dirty="0" smtClean="0">
                <a:latin typeface="Arial"/>
                <a:cs typeface="Arial"/>
              </a:rPr>
              <a:t>o</a:t>
            </a:r>
            <a:r>
              <a:rPr sz="2400" spc="0" dirty="0" smtClean="0">
                <a:latin typeface="Arial"/>
                <a:cs typeface="Arial"/>
              </a:rPr>
              <a:t>r</a:t>
            </a:r>
            <a:r>
              <a:rPr sz="2400" spc="4" dirty="0" smtClean="0">
                <a:latin typeface="Arial"/>
                <a:cs typeface="Arial"/>
              </a:rPr>
              <a:t>an</a:t>
            </a:r>
            <a:r>
              <a:rPr sz="2400" spc="0" dirty="0" smtClean="0">
                <a:latin typeface="Arial"/>
                <a:cs typeface="Arial"/>
              </a:rPr>
              <a:t>g</a:t>
            </a:r>
            <a:r>
              <a:rPr sz="2400" spc="84" dirty="0" smtClean="0">
                <a:latin typeface="Arial"/>
                <a:cs typeface="Arial"/>
              </a:rPr>
              <a:t> </a:t>
            </a:r>
            <a:r>
              <a:rPr sz="2400" spc="4" dirty="0" smtClean="0">
                <a:latin typeface="Arial"/>
                <a:cs typeface="Arial"/>
              </a:rPr>
              <a:t>lain</a:t>
            </a:r>
            <a:r>
              <a:rPr sz="2400" spc="0" dirty="0" smtClean="0">
                <a:latin typeface="Arial"/>
                <a:cs typeface="Arial"/>
              </a:rPr>
              <a:t>.</a:t>
            </a:r>
            <a:r>
              <a:rPr sz="2400" spc="4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P</a:t>
            </a:r>
            <a:r>
              <a:rPr sz="2400" spc="4" dirty="0" smtClean="0">
                <a:latin typeface="Arial"/>
                <a:cs typeface="Arial"/>
              </a:rPr>
              <a:t>ad</a:t>
            </a:r>
            <a:r>
              <a:rPr sz="2400" spc="0" dirty="0" smtClean="0">
                <a:latin typeface="Arial"/>
                <a:cs typeface="Arial"/>
              </a:rPr>
              <a:t>a</a:t>
            </a:r>
            <a:r>
              <a:rPr sz="2400" spc="7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s</a:t>
            </a:r>
            <a:r>
              <a:rPr sz="2400" spc="4" dirty="0" smtClean="0">
                <a:latin typeface="Arial"/>
                <a:cs typeface="Arial"/>
              </a:rPr>
              <a:t>e</a:t>
            </a:r>
            <a:r>
              <a:rPr sz="2400" spc="-4" dirty="0" smtClean="0">
                <a:latin typeface="Arial"/>
                <a:cs typeface="Arial"/>
              </a:rPr>
              <a:t>t</a:t>
            </a:r>
            <a:r>
              <a:rPr sz="2400" spc="4" dirty="0" smtClean="0">
                <a:latin typeface="Arial"/>
                <a:cs typeface="Arial"/>
              </a:rPr>
              <a:t>ia</a:t>
            </a:r>
            <a:r>
              <a:rPr sz="2400" spc="0" dirty="0" smtClean="0">
                <a:latin typeface="Arial"/>
                <a:cs typeface="Arial"/>
              </a:rPr>
              <a:t>p</a:t>
            </a:r>
            <a:r>
              <a:rPr sz="2400" spc="7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k</a:t>
            </a:r>
            <a:r>
              <a:rPr sz="2400" spc="4" dirty="0" smtClean="0">
                <a:latin typeface="Arial"/>
                <a:cs typeface="Arial"/>
              </a:rPr>
              <a:t>u</a:t>
            </a:r>
            <a:r>
              <a:rPr sz="2400" spc="-4" dirty="0" smtClean="0">
                <a:latin typeface="Arial"/>
                <a:cs typeface="Arial"/>
              </a:rPr>
              <a:t>t</a:t>
            </a:r>
            <a:r>
              <a:rPr sz="2400" spc="4" dirty="0" smtClean="0">
                <a:latin typeface="Arial"/>
                <a:cs typeface="Arial"/>
              </a:rPr>
              <a:t>ip</a:t>
            </a:r>
            <a:r>
              <a:rPr sz="2400" spc="-14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9449" y="5394356"/>
            <a:ext cx="777381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s</a:t>
            </a:r>
            <a:r>
              <a:rPr sz="2400" spc="4" dirty="0" smtClean="0">
                <a:latin typeface="Arial"/>
                <a:cs typeface="Arial"/>
              </a:rPr>
              <a:t>u</a:t>
            </a:r>
            <a:r>
              <a:rPr sz="2400" spc="0" dirty="0" smtClean="0">
                <a:latin typeface="Arial"/>
                <a:cs typeface="Arial"/>
              </a:rPr>
              <a:t>m</a:t>
            </a:r>
            <a:r>
              <a:rPr sz="2400" spc="4" dirty="0" smtClean="0">
                <a:latin typeface="Arial"/>
                <a:cs typeface="Arial"/>
              </a:rPr>
              <a:t>be</a:t>
            </a:r>
            <a:r>
              <a:rPr sz="2400" spc="0" dirty="0" smtClean="0">
                <a:latin typeface="Arial"/>
                <a:cs typeface="Arial"/>
              </a:rPr>
              <a:t>r</a:t>
            </a:r>
            <a:r>
              <a:rPr sz="2400" spc="79" dirty="0" smtClean="0">
                <a:latin typeface="Arial"/>
                <a:cs typeface="Arial"/>
              </a:rPr>
              <a:t> </a:t>
            </a:r>
            <a:r>
              <a:rPr sz="2400" spc="4" dirty="0" smtClean="0">
                <a:latin typeface="Arial"/>
                <a:cs typeface="Arial"/>
              </a:rPr>
              <a:t>da</a:t>
            </a:r>
            <a:r>
              <a:rPr sz="2400" spc="-4" dirty="0" smtClean="0">
                <a:latin typeface="Arial"/>
                <a:cs typeface="Arial"/>
              </a:rPr>
              <a:t>t</a:t>
            </a:r>
            <a:r>
              <a:rPr sz="2400" spc="0" dirty="0" smtClean="0">
                <a:latin typeface="Arial"/>
                <a:cs typeface="Arial"/>
              </a:rPr>
              <a:t>a</a:t>
            </a:r>
            <a:r>
              <a:rPr sz="2400" spc="104" dirty="0" smtClean="0">
                <a:latin typeface="Arial"/>
                <a:cs typeface="Arial"/>
              </a:rPr>
              <a:t> </a:t>
            </a:r>
            <a:r>
              <a:rPr sz="2400" spc="-59" dirty="0" smtClean="0">
                <a:latin typeface="Arial"/>
                <a:cs typeface="Arial"/>
              </a:rPr>
              <a:t>y</a:t>
            </a:r>
            <a:r>
              <a:rPr sz="2400" spc="4" dirty="0" smtClean="0">
                <a:latin typeface="Arial"/>
                <a:cs typeface="Arial"/>
              </a:rPr>
              <a:t>an</a:t>
            </a:r>
            <a:r>
              <a:rPr sz="2400" spc="0" dirty="0" smtClean="0">
                <a:latin typeface="Arial"/>
                <a:cs typeface="Arial"/>
              </a:rPr>
              <a:t>g</a:t>
            </a:r>
            <a:r>
              <a:rPr sz="2400" spc="79" dirty="0" smtClean="0">
                <a:latin typeface="Arial"/>
                <a:cs typeface="Arial"/>
              </a:rPr>
              <a:t> </a:t>
            </a:r>
            <a:r>
              <a:rPr sz="2400" spc="4" dirty="0" smtClean="0">
                <a:latin typeface="Arial"/>
                <a:cs typeface="Arial"/>
              </a:rPr>
              <a:t>diguna</a:t>
            </a:r>
            <a:r>
              <a:rPr sz="2400" spc="0" dirty="0" smtClean="0">
                <a:latin typeface="Arial"/>
                <a:cs typeface="Arial"/>
              </a:rPr>
              <a:t>k</a:t>
            </a:r>
            <a:r>
              <a:rPr sz="2400" spc="4" dirty="0" smtClean="0">
                <a:latin typeface="Arial"/>
                <a:cs typeface="Arial"/>
              </a:rPr>
              <a:t>an</a:t>
            </a:r>
            <a:r>
              <a:rPr sz="2400" spc="0" dirty="0" smtClean="0">
                <a:latin typeface="Arial"/>
                <a:cs typeface="Arial"/>
              </a:rPr>
              <a:t>.</a:t>
            </a:r>
            <a:r>
              <a:rPr sz="2400" spc="75" dirty="0" smtClean="0">
                <a:latin typeface="Arial"/>
                <a:cs typeface="Arial"/>
              </a:rPr>
              <a:t> </a:t>
            </a:r>
            <a:r>
              <a:rPr sz="2400" spc="4" dirty="0" smtClean="0">
                <a:latin typeface="Arial"/>
                <a:cs typeface="Arial"/>
              </a:rPr>
              <a:t>H</a:t>
            </a:r>
            <a:r>
              <a:rPr sz="2400" spc="-14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l</a:t>
            </a:r>
            <a:r>
              <a:rPr sz="2400" spc="79" dirty="0" smtClean="0">
                <a:latin typeface="Arial"/>
                <a:cs typeface="Arial"/>
              </a:rPr>
              <a:t> </a:t>
            </a:r>
            <a:r>
              <a:rPr sz="2400" spc="-4" dirty="0" smtClean="0">
                <a:latin typeface="Arial"/>
                <a:cs typeface="Arial"/>
              </a:rPr>
              <a:t>t</a:t>
            </a:r>
            <a:r>
              <a:rPr sz="2400" spc="4" dirty="0" smtClean="0">
                <a:latin typeface="Arial"/>
                <a:cs typeface="Arial"/>
              </a:rPr>
              <a:t>e</a:t>
            </a:r>
            <a:r>
              <a:rPr sz="2400" spc="-19" dirty="0" smtClean="0">
                <a:latin typeface="Arial"/>
                <a:cs typeface="Arial"/>
              </a:rPr>
              <a:t>r</a:t>
            </a:r>
            <a:r>
              <a:rPr sz="2400" spc="0" dirty="0" smtClean="0">
                <a:latin typeface="Arial"/>
                <a:cs typeface="Arial"/>
              </a:rPr>
              <a:t>s</a:t>
            </a:r>
            <a:r>
              <a:rPr sz="2400" spc="4" dirty="0" smtClean="0">
                <a:latin typeface="Arial"/>
                <a:cs typeface="Arial"/>
              </a:rPr>
              <a:t>ebu</a:t>
            </a:r>
            <a:r>
              <a:rPr sz="2400" spc="0" dirty="0" smtClean="0">
                <a:latin typeface="Arial"/>
                <a:cs typeface="Arial"/>
              </a:rPr>
              <a:t>t</a:t>
            </a:r>
            <a:r>
              <a:rPr sz="2400" spc="6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m</a:t>
            </a:r>
            <a:r>
              <a:rPr sz="2400" spc="4" dirty="0" smtClean="0">
                <a:latin typeface="Arial"/>
                <a:cs typeface="Arial"/>
              </a:rPr>
              <a:t>enunju</a:t>
            </a:r>
            <a:r>
              <a:rPr sz="2400" spc="0" dirty="0" smtClean="0">
                <a:latin typeface="Arial"/>
                <a:cs typeface="Arial"/>
              </a:rPr>
              <a:t>kk</a:t>
            </a:r>
            <a:r>
              <a:rPr sz="2400" spc="-14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9449" y="5760116"/>
            <a:ext cx="809345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k</a:t>
            </a:r>
            <a:r>
              <a:rPr sz="2400" spc="4" dirty="0" smtClean="0">
                <a:latin typeface="Arial"/>
                <a:cs typeface="Arial"/>
              </a:rPr>
              <a:t>a</a:t>
            </a:r>
            <a:r>
              <a:rPr sz="2400" spc="19" dirty="0" smtClean="0">
                <a:latin typeface="Arial"/>
                <a:cs typeface="Arial"/>
              </a:rPr>
              <a:t>r</a:t>
            </a:r>
            <a:r>
              <a:rPr sz="2400" spc="-39" dirty="0" smtClean="0">
                <a:latin typeface="Arial"/>
                <a:cs typeface="Arial"/>
              </a:rPr>
              <a:t>ya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94408" y="5760116"/>
            <a:ext cx="870488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4" dirty="0" smtClean="0">
                <a:latin typeface="Arial"/>
                <a:cs typeface="Arial"/>
              </a:rPr>
              <a:t>il</a:t>
            </a:r>
            <a:r>
              <a:rPr sz="2400" spc="0" dirty="0" smtClean="0">
                <a:latin typeface="Arial"/>
                <a:cs typeface="Arial"/>
              </a:rPr>
              <a:t>m</a:t>
            </a:r>
            <a:r>
              <a:rPr sz="2400" spc="4" dirty="0" smtClean="0">
                <a:latin typeface="Arial"/>
                <a:cs typeface="Arial"/>
              </a:rPr>
              <a:t>ia</a:t>
            </a:r>
            <a:r>
              <a:rPr sz="2400" spc="0" dirty="0" smtClean="0">
                <a:latin typeface="Arial"/>
                <a:cs typeface="Arial"/>
              </a:rPr>
              <a:t>h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70326" y="5760116"/>
            <a:ext cx="731225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-19" dirty="0" smtClean="0">
                <a:latin typeface="Arial"/>
                <a:cs typeface="Arial"/>
              </a:rPr>
              <a:t>y</a:t>
            </a:r>
            <a:r>
              <a:rPr sz="2400" spc="4" dirty="0" smtClean="0">
                <a:latin typeface="Arial"/>
                <a:cs typeface="Arial"/>
              </a:rPr>
              <a:t>ang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01464" y="5760116"/>
            <a:ext cx="836777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4" dirty="0" smtClean="0">
                <a:latin typeface="Arial"/>
                <a:cs typeface="Arial"/>
              </a:rPr>
              <a:t>dapat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36844" y="5760116"/>
            <a:ext cx="3315258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4" dirty="0" smtClean="0">
                <a:latin typeface="Arial"/>
                <a:cs typeface="Arial"/>
              </a:rPr>
              <a:t>dipe</a:t>
            </a:r>
            <a:r>
              <a:rPr sz="2400" spc="0" dirty="0" smtClean="0">
                <a:latin typeface="Arial"/>
                <a:cs typeface="Arial"/>
              </a:rPr>
              <a:t>r</a:t>
            </a:r>
            <a:r>
              <a:rPr sz="2400" spc="-4" dirty="0" smtClean="0">
                <a:latin typeface="Arial"/>
                <a:cs typeface="Arial"/>
              </a:rPr>
              <a:t>t</a:t>
            </a:r>
            <a:r>
              <a:rPr sz="2400" spc="4" dirty="0" smtClean="0">
                <a:latin typeface="Arial"/>
                <a:cs typeface="Arial"/>
              </a:rPr>
              <a:t>anggungja</a:t>
            </a:r>
            <a:r>
              <a:rPr sz="2400" spc="-34" dirty="0" smtClean="0">
                <a:latin typeface="Arial"/>
                <a:cs typeface="Arial"/>
              </a:rPr>
              <a:t>w</a:t>
            </a:r>
            <a:r>
              <a:rPr sz="2400" spc="4" dirty="0" smtClean="0">
                <a:latin typeface="Arial"/>
                <a:cs typeface="Arial"/>
              </a:rPr>
              <a:t>ab</a:t>
            </a:r>
            <a:r>
              <a:rPr sz="2400" spc="0" dirty="0" smtClean="0">
                <a:latin typeface="Arial"/>
                <a:cs typeface="Arial"/>
              </a:rPr>
              <a:t>k</a:t>
            </a:r>
            <a:r>
              <a:rPr sz="2400" spc="25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79144" y="6125876"/>
            <a:ext cx="425459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k</a:t>
            </a:r>
            <a:r>
              <a:rPr sz="2400" spc="4" dirty="0" smtClean="0">
                <a:latin typeface="Arial"/>
                <a:cs typeface="Arial"/>
              </a:rPr>
              <a:t>eab</a:t>
            </a:r>
            <a:r>
              <a:rPr sz="2400" spc="0" dirty="0" smtClean="0">
                <a:latin typeface="Arial"/>
                <a:cs typeface="Arial"/>
              </a:rPr>
              <a:t>s</a:t>
            </a:r>
            <a:r>
              <a:rPr sz="2400" spc="4" dirty="0" smtClean="0">
                <a:latin typeface="Arial"/>
                <a:cs typeface="Arial"/>
              </a:rPr>
              <a:t>aha</a:t>
            </a:r>
            <a:r>
              <a:rPr sz="2400" spc="0" dirty="0" smtClean="0">
                <a:latin typeface="Arial"/>
                <a:cs typeface="Arial"/>
              </a:rPr>
              <a:t>n</a:t>
            </a:r>
            <a:r>
              <a:rPr sz="2400" spc="-34" dirty="0" smtClean="0">
                <a:latin typeface="Arial"/>
                <a:cs typeface="Arial"/>
              </a:rPr>
              <a:t> </a:t>
            </a:r>
            <a:r>
              <a:rPr sz="2400" spc="4" dirty="0" smtClean="0">
                <a:latin typeface="Arial"/>
                <a:cs typeface="Arial"/>
              </a:rPr>
              <a:t>da</a:t>
            </a:r>
            <a:r>
              <a:rPr sz="2400" spc="0" dirty="0" smtClean="0">
                <a:latin typeface="Arial"/>
                <a:cs typeface="Arial"/>
              </a:rPr>
              <a:t>n k</a:t>
            </a:r>
            <a:r>
              <a:rPr sz="2400" spc="4" dirty="0" smtClean="0">
                <a:latin typeface="Arial"/>
                <a:cs typeface="Arial"/>
              </a:rPr>
              <a:t>ebena</a:t>
            </a:r>
            <a:r>
              <a:rPr sz="2400" spc="0" dirty="0" smtClean="0">
                <a:latin typeface="Arial"/>
                <a:cs typeface="Arial"/>
              </a:rPr>
              <a:t>r</a:t>
            </a:r>
            <a:r>
              <a:rPr sz="2400" spc="4" dirty="0" smtClean="0">
                <a:latin typeface="Arial"/>
                <a:cs typeface="Arial"/>
              </a:rPr>
              <a:t>ann</a:t>
            </a:r>
            <a:r>
              <a:rPr sz="2400" spc="-59" dirty="0" smtClean="0">
                <a:latin typeface="Arial"/>
                <a:cs typeface="Arial"/>
              </a:rPr>
              <a:t>y</a:t>
            </a:r>
            <a:r>
              <a:rPr sz="2400" spc="4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8640" y="6105207"/>
            <a:ext cx="99059" cy="401320"/>
          </a:xfrm>
          <a:custGeom>
            <a:avLst/>
            <a:gdLst/>
            <a:ahLst/>
            <a:cxnLst/>
            <a:rect l="l" t="t" r="r" b="b"/>
            <a:pathLst>
              <a:path w="99059" h="401320">
                <a:moveTo>
                  <a:pt x="0" y="0"/>
                </a:moveTo>
                <a:lnTo>
                  <a:pt x="0" y="401319"/>
                </a:lnTo>
                <a:lnTo>
                  <a:pt x="99059" y="401319"/>
                </a:lnTo>
                <a:lnTo>
                  <a:pt x="9905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6143" y="435585"/>
            <a:ext cx="8061315" cy="39263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8696" marR="35492">
              <a:lnSpc>
                <a:spcPts val="2350"/>
              </a:lnSpc>
              <a:spcBef>
                <a:spcPts val="117"/>
              </a:spcBef>
            </a:pPr>
            <a:r>
              <a:rPr sz="2200" b="1" spc="9" dirty="0" smtClean="0">
                <a:latin typeface="Arial"/>
                <a:cs typeface="Arial"/>
              </a:rPr>
              <a:t>II</a:t>
            </a:r>
            <a:r>
              <a:rPr sz="2200" b="1" spc="0" dirty="0" smtClean="0">
                <a:latin typeface="Arial"/>
                <a:cs typeface="Arial"/>
              </a:rPr>
              <a:t>.</a:t>
            </a:r>
            <a:r>
              <a:rPr sz="2200" b="1" spc="-19" dirty="0" smtClean="0">
                <a:latin typeface="Arial"/>
                <a:cs typeface="Arial"/>
              </a:rPr>
              <a:t> </a:t>
            </a:r>
            <a:r>
              <a:rPr sz="2200" b="1" spc="-9" dirty="0" smtClean="0">
                <a:latin typeface="Arial"/>
                <a:cs typeface="Arial"/>
              </a:rPr>
              <a:t>D</a:t>
            </a:r>
            <a:r>
              <a:rPr sz="2200" b="1" spc="-4" dirty="0" smtClean="0">
                <a:latin typeface="Arial"/>
                <a:cs typeface="Arial"/>
              </a:rPr>
              <a:t>a</a:t>
            </a:r>
            <a:r>
              <a:rPr sz="2200" b="1" spc="4" dirty="0" smtClean="0">
                <a:latin typeface="Arial"/>
                <a:cs typeface="Arial"/>
              </a:rPr>
              <a:t>t</a:t>
            </a:r>
            <a:r>
              <a:rPr sz="2200" b="1" spc="0" dirty="0" smtClean="0">
                <a:latin typeface="Arial"/>
                <a:cs typeface="Arial"/>
              </a:rPr>
              <a:t>a</a:t>
            </a:r>
            <a:r>
              <a:rPr sz="2200" b="1" spc="24" dirty="0" smtClean="0">
                <a:latin typeface="Arial"/>
                <a:cs typeface="Arial"/>
              </a:rPr>
              <a:t> </a:t>
            </a:r>
            <a:r>
              <a:rPr sz="2200" b="1" spc="-4" dirty="0" smtClean="0">
                <a:latin typeface="Arial"/>
                <a:cs typeface="Arial"/>
              </a:rPr>
              <a:t>P</a:t>
            </a:r>
            <a:r>
              <a:rPr sz="2200" b="1" spc="4" dirty="0" smtClean="0">
                <a:latin typeface="Arial"/>
                <a:cs typeface="Arial"/>
              </a:rPr>
              <a:t>r</a:t>
            </a:r>
            <a:r>
              <a:rPr sz="2200" b="1" spc="-4" dirty="0" smtClean="0">
                <a:latin typeface="Arial"/>
                <a:cs typeface="Arial"/>
              </a:rPr>
              <a:t>o</a:t>
            </a:r>
            <a:r>
              <a:rPr sz="2200" b="1" spc="-44" dirty="0" smtClean="0">
                <a:latin typeface="Arial"/>
                <a:cs typeface="Arial"/>
              </a:rPr>
              <a:t>y</a:t>
            </a:r>
            <a:r>
              <a:rPr sz="2200" b="1" spc="-4" dirty="0" smtClean="0">
                <a:latin typeface="Arial"/>
                <a:cs typeface="Arial"/>
              </a:rPr>
              <a:t>ek</a:t>
            </a:r>
            <a:endParaRPr sz="2200">
              <a:latin typeface="Arial"/>
              <a:cs typeface="Arial"/>
            </a:endParaRPr>
          </a:p>
          <a:p>
            <a:pPr marL="289585" marR="35492">
              <a:lnSpc>
                <a:spcPct val="95825"/>
              </a:lnSpc>
              <a:spcBef>
                <a:spcPts val="511"/>
              </a:spcBef>
            </a:pPr>
            <a:r>
              <a:rPr sz="2200" spc="-4" dirty="0" smtClean="0">
                <a:latin typeface="Arial"/>
                <a:cs typeface="Arial"/>
              </a:rPr>
              <a:t>Sepe</a:t>
            </a:r>
            <a:r>
              <a:rPr sz="2200" spc="4" dirty="0" smtClean="0">
                <a:latin typeface="Arial"/>
                <a:cs typeface="Arial"/>
              </a:rPr>
              <a:t>r</a:t>
            </a:r>
            <a:r>
              <a:rPr sz="2200" spc="9" dirty="0" smtClean="0">
                <a:latin typeface="Arial"/>
                <a:cs typeface="Arial"/>
              </a:rPr>
              <a:t>t</a:t>
            </a:r>
            <a:r>
              <a:rPr sz="2200" spc="0" dirty="0" smtClean="0">
                <a:latin typeface="Arial"/>
                <a:cs typeface="Arial"/>
              </a:rPr>
              <a:t>i</a:t>
            </a:r>
            <a:r>
              <a:rPr sz="2200" spc="-19" dirty="0" smtClean="0">
                <a:latin typeface="Arial"/>
                <a:cs typeface="Arial"/>
              </a:rPr>
              <a:t> </a:t>
            </a:r>
            <a:r>
              <a:rPr sz="2200" spc="-39" dirty="0" smtClean="0">
                <a:latin typeface="Arial"/>
                <a:cs typeface="Arial"/>
              </a:rPr>
              <a:t>y</a:t>
            </a:r>
            <a:r>
              <a:rPr sz="2200" spc="-4" dirty="0" smtClean="0">
                <a:latin typeface="Arial"/>
                <a:cs typeface="Arial"/>
              </a:rPr>
              <a:t>an</a:t>
            </a:r>
            <a:r>
              <a:rPr sz="2200" spc="0" dirty="0" smtClean="0">
                <a:latin typeface="Arial"/>
                <a:cs typeface="Arial"/>
              </a:rPr>
              <a:t>g</a:t>
            </a:r>
            <a:r>
              <a:rPr sz="2200" spc="69" dirty="0" smtClean="0">
                <a:latin typeface="Arial"/>
                <a:cs typeface="Arial"/>
              </a:rPr>
              <a:t> </a:t>
            </a:r>
            <a:r>
              <a:rPr sz="2200" spc="-4" dirty="0" smtClean="0">
                <a:latin typeface="Arial"/>
                <a:cs typeface="Arial"/>
              </a:rPr>
              <a:t>d</a:t>
            </a:r>
            <a:r>
              <a:rPr sz="2200" spc="-9" dirty="0" smtClean="0">
                <a:latin typeface="Arial"/>
                <a:cs typeface="Arial"/>
              </a:rPr>
              <a:t>ij</a:t>
            </a:r>
            <a:r>
              <a:rPr sz="2200" spc="-4" dirty="0" smtClean="0">
                <a:latin typeface="Arial"/>
                <a:cs typeface="Arial"/>
              </a:rPr>
              <a:t>e</a:t>
            </a:r>
            <a:r>
              <a:rPr sz="2200" spc="-9" dirty="0" smtClean="0">
                <a:latin typeface="Arial"/>
                <a:cs typeface="Arial"/>
              </a:rPr>
              <a:t>l</a:t>
            </a:r>
            <a:r>
              <a:rPr sz="2200" spc="-4" dirty="0" smtClean="0">
                <a:latin typeface="Arial"/>
                <a:cs typeface="Arial"/>
              </a:rPr>
              <a:t>a</a:t>
            </a:r>
            <a:r>
              <a:rPr sz="2200" spc="0" dirty="0" smtClean="0">
                <a:latin typeface="Arial"/>
                <a:cs typeface="Arial"/>
              </a:rPr>
              <a:t>sk</a:t>
            </a:r>
            <a:r>
              <a:rPr sz="2200" spc="-4" dirty="0" smtClean="0">
                <a:latin typeface="Arial"/>
                <a:cs typeface="Arial"/>
              </a:rPr>
              <a:t>a</a:t>
            </a:r>
            <a:r>
              <a:rPr sz="2200" spc="0" dirty="0" smtClean="0">
                <a:latin typeface="Arial"/>
                <a:cs typeface="Arial"/>
              </a:rPr>
              <a:t>n</a:t>
            </a:r>
            <a:r>
              <a:rPr sz="2200" spc="49" dirty="0" smtClean="0">
                <a:latin typeface="Arial"/>
                <a:cs typeface="Arial"/>
              </a:rPr>
              <a:t> </a:t>
            </a:r>
            <a:r>
              <a:rPr sz="2200" spc="-4" dirty="0" smtClean="0">
                <a:latin typeface="Arial"/>
                <a:cs typeface="Arial"/>
              </a:rPr>
              <a:t>pad</a:t>
            </a:r>
            <a:r>
              <a:rPr sz="2200" spc="0" dirty="0" smtClean="0">
                <a:latin typeface="Arial"/>
                <a:cs typeface="Arial"/>
              </a:rPr>
              <a:t>a</a:t>
            </a:r>
            <a:r>
              <a:rPr sz="2200" spc="9" dirty="0" smtClean="0">
                <a:latin typeface="Arial"/>
                <a:cs typeface="Arial"/>
              </a:rPr>
              <a:t> </a:t>
            </a:r>
            <a:r>
              <a:rPr sz="2200" spc="-4" dirty="0" smtClean="0">
                <a:latin typeface="Arial"/>
                <a:cs typeface="Arial"/>
              </a:rPr>
              <a:t>ou</a:t>
            </a:r>
            <a:r>
              <a:rPr sz="2200" spc="9" dirty="0" smtClean="0">
                <a:latin typeface="Arial"/>
                <a:cs typeface="Arial"/>
              </a:rPr>
              <a:t>t</a:t>
            </a:r>
            <a:r>
              <a:rPr sz="2200" spc="-9" dirty="0" smtClean="0">
                <a:latin typeface="Arial"/>
                <a:cs typeface="Arial"/>
              </a:rPr>
              <a:t>li</a:t>
            </a:r>
            <a:r>
              <a:rPr sz="2200" spc="-4" dirty="0" smtClean="0">
                <a:latin typeface="Arial"/>
                <a:cs typeface="Arial"/>
              </a:rPr>
              <a:t>n</a:t>
            </a:r>
            <a:r>
              <a:rPr sz="2200" spc="0" dirty="0" smtClean="0">
                <a:latin typeface="Arial"/>
                <a:cs typeface="Arial"/>
              </a:rPr>
              <a:t>e</a:t>
            </a:r>
            <a:r>
              <a:rPr sz="2200" spc="29" dirty="0" smtClean="0">
                <a:latin typeface="Arial"/>
                <a:cs typeface="Arial"/>
              </a:rPr>
              <a:t> </a:t>
            </a:r>
            <a:r>
              <a:rPr sz="2200" spc="34" dirty="0" smtClean="0">
                <a:latin typeface="Arial"/>
                <a:cs typeface="Arial"/>
              </a:rPr>
              <a:t>T</a:t>
            </a:r>
            <a:r>
              <a:rPr sz="2200" spc="0" dirty="0" smtClean="0">
                <a:latin typeface="Arial"/>
                <a:cs typeface="Arial"/>
              </a:rPr>
              <a:t>A</a:t>
            </a:r>
            <a:endParaRPr sz="2200">
              <a:latin typeface="Arial"/>
              <a:cs typeface="Arial"/>
            </a:endParaRPr>
          </a:p>
          <a:p>
            <a:pPr marL="12700" marR="35492">
              <a:lnSpc>
                <a:spcPct val="95825"/>
              </a:lnSpc>
              <a:spcBef>
                <a:spcPts val="649"/>
              </a:spcBef>
            </a:pPr>
            <a:r>
              <a:rPr sz="2200" b="1" spc="9" dirty="0" smtClean="0">
                <a:latin typeface="Arial"/>
                <a:cs typeface="Arial"/>
              </a:rPr>
              <a:t>III</a:t>
            </a:r>
            <a:r>
              <a:rPr sz="2200" b="1" spc="0" dirty="0" smtClean="0">
                <a:latin typeface="Arial"/>
                <a:cs typeface="Arial"/>
              </a:rPr>
              <a:t>.</a:t>
            </a:r>
            <a:r>
              <a:rPr sz="2200" b="1" spc="-39" dirty="0" smtClean="0">
                <a:latin typeface="Arial"/>
                <a:cs typeface="Arial"/>
              </a:rPr>
              <a:t> </a:t>
            </a:r>
            <a:r>
              <a:rPr sz="2200" b="1" spc="-4" dirty="0" smtClean="0">
                <a:latin typeface="Arial"/>
                <a:cs typeface="Arial"/>
              </a:rPr>
              <a:t>Pe</a:t>
            </a:r>
            <a:r>
              <a:rPr sz="2200" b="1" spc="4" dirty="0" smtClean="0">
                <a:latin typeface="Arial"/>
                <a:cs typeface="Arial"/>
              </a:rPr>
              <a:t>r</a:t>
            </a:r>
            <a:r>
              <a:rPr sz="2200" b="1" spc="-4" dirty="0" smtClean="0">
                <a:latin typeface="Arial"/>
                <a:cs typeface="Arial"/>
              </a:rPr>
              <a:t>h</a:t>
            </a:r>
            <a:r>
              <a:rPr sz="2200" b="1" spc="9" dirty="0" smtClean="0">
                <a:latin typeface="Arial"/>
                <a:cs typeface="Arial"/>
              </a:rPr>
              <a:t>i</a:t>
            </a:r>
            <a:r>
              <a:rPr sz="2200" b="1" spc="4" dirty="0" smtClean="0">
                <a:latin typeface="Arial"/>
                <a:cs typeface="Arial"/>
              </a:rPr>
              <a:t>t</a:t>
            </a:r>
            <a:r>
              <a:rPr sz="2200" b="1" spc="-4" dirty="0" smtClean="0">
                <a:latin typeface="Arial"/>
                <a:cs typeface="Arial"/>
              </a:rPr>
              <a:t>unga</a:t>
            </a:r>
            <a:r>
              <a:rPr sz="2200" b="1" spc="0" dirty="0" smtClean="0">
                <a:latin typeface="Arial"/>
                <a:cs typeface="Arial"/>
              </a:rPr>
              <a:t>n</a:t>
            </a:r>
            <a:r>
              <a:rPr sz="2200" b="1" spc="44" dirty="0" smtClean="0">
                <a:latin typeface="Arial"/>
                <a:cs typeface="Arial"/>
              </a:rPr>
              <a:t> </a:t>
            </a:r>
            <a:r>
              <a:rPr sz="2200" b="1" spc="-4" dirty="0" smtClean="0">
                <a:latin typeface="Arial"/>
                <a:cs typeface="Arial"/>
              </a:rPr>
              <a:t>da</a:t>
            </a:r>
            <a:r>
              <a:rPr sz="2200" b="1" spc="0" dirty="0" smtClean="0">
                <a:latin typeface="Arial"/>
                <a:cs typeface="Arial"/>
              </a:rPr>
              <a:t>n</a:t>
            </a:r>
            <a:r>
              <a:rPr sz="2200" b="1" spc="29" dirty="0" smtClean="0">
                <a:latin typeface="Arial"/>
                <a:cs typeface="Arial"/>
              </a:rPr>
              <a:t> </a:t>
            </a:r>
            <a:r>
              <a:rPr sz="2200" b="1" spc="-50" dirty="0" smtClean="0">
                <a:latin typeface="Arial"/>
                <a:cs typeface="Arial"/>
              </a:rPr>
              <a:t>A</a:t>
            </a:r>
            <a:r>
              <a:rPr sz="2200" b="1" spc="-4" dirty="0" smtClean="0">
                <a:latin typeface="Arial"/>
                <a:cs typeface="Arial"/>
              </a:rPr>
              <a:t>na</a:t>
            </a:r>
            <a:r>
              <a:rPr sz="2200" b="1" spc="9" dirty="0" smtClean="0">
                <a:latin typeface="Arial"/>
                <a:cs typeface="Arial"/>
              </a:rPr>
              <a:t>li</a:t>
            </a:r>
            <a:r>
              <a:rPr sz="2200" b="1" spc="-4" dirty="0" smtClean="0">
                <a:latin typeface="Arial"/>
                <a:cs typeface="Arial"/>
              </a:rPr>
              <a:t>sa</a:t>
            </a:r>
            <a:endParaRPr sz="2200">
              <a:latin typeface="Arial"/>
              <a:cs typeface="Arial"/>
            </a:endParaRPr>
          </a:p>
          <a:p>
            <a:pPr marL="355523" marR="31572" indent="279">
              <a:lnSpc>
                <a:spcPct val="100041"/>
              </a:lnSpc>
              <a:spcBef>
                <a:spcPts val="629"/>
              </a:spcBef>
            </a:pPr>
            <a:r>
              <a:rPr sz="2200" spc="-4" dirty="0" smtClean="0">
                <a:latin typeface="Arial"/>
                <a:cs typeface="Arial"/>
              </a:rPr>
              <a:t>Baha</a:t>
            </a:r>
            <a:r>
              <a:rPr sz="2200" spc="0" dirty="0" smtClean="0">
                <a:latin typeface="Arial"/>
                <a:cs typeface="Arial"/>
              </a:rPr>
              <a:t>s</a:t>
            </a:r>
            <a:r>
              <a:rPr sz="2200" spc="-4" dirty="0" smtClean="0">
                <a:latin typeface="Arial"/>
                <a:cs typeface="Arial"/>
              </a:rPr>
              <a:t>a</a:t>
            </a:r>
            <a:r>
              <a:rPr sz="2200" spc="0" dirty="0" smtClean="0">
                <a:latin typeface="Arial"/>
                <a:cs typeface="Arial"/>
              </a:rPr>
              <a:t>n</a:t>
            </a:r>
            <a:r>
              <a:rPr sz="2200" spc="4" dirty="0" smtClean="0">
                <a:latin typeface="Arial"/>
                <a:cs typeface="Arial"/>
              </a:rPr>
              <a:t> </a:t>
            </a:r>
            <a:r>
              <a:rPr sz="2200" spc="-4" dirty="0" smtClean="0">
                <a:latin typeface="Arial"/>
                <a:cs typeface="Arial"/>
              </a:rPr>
              <a:t>pad</a:t>
            </a:r>
            <a:r>
              <a:rPr sz="2200" spc="0" dirty="0" smtClean="0">
                <a:latin typeface="Arial"/>
                <a:cs typeface="Arial"/>
              </a:rPr>
              <a:t>a</a:t>
            </a:r>
            <a:r>
              <a:rPr sz="2200" spc="24" dirty="0" smtClean="0">
                <a:latin typeface="Arial"/>
                <a:cs typeface="Arial"/>
              </a:rPr>
              <a:t> </a:t>
            </a:r>
            <a:r>
              <a:rPr sz="2200" spc="-4" dirty="0" smtClean="0">
                <a:latin typeface="Arial"/>
                <a:cs typeface="Arial"/>
              </a:rPr>
              <a:t>ba</a:t>
            </a:r>
            <a:r>
              <a:rPr sz="2200" spc="0" dirty="0" smtClean="0">
                <a:latin typeface="Arial"/>
                <a:cs typeface="Arial"/>
              </a:rPr>
              <a:t>b</a:t>
            </a:r>
            <a:r>
              <a:rPr sz="2200" spc="4" dirty="0" smtClean="0">
                <a:latin typeface="Arial"/>
                <a:cs typeface="Arial"/>
              </a:rPr>
              <a:t> </a:t>
            </a:r>
            <a:r>
              <a:rPr sz="2200" spc="-9" dirty="0" smtClean="0">
                <a:latin typeface="Arial"/>
                <a:cs typeface="Arial"/>
              </a:rPr>
              <a:t>i</a:t>
            </a:r>
            <a:r>
              <a:rPr sz="2200" spc="-4" dirty="0" smtClean="0">
                <a:latin typeface="Arial"/>
                <a:cs typeface="Arial"/>
              </a:rPr>
              <a:t>n</a:t>
            </a:r>
            <a:r>
              <a:rPr sz="2200" spc="0" dirty="0" smtClean="0">
                <a:latin typeface="Arial"/>
                <a:cs typeface="Arial"/>
              </a:rPr>
              <a:t>i</a:t>
            </a:r>
            <a:r>
              <a:rPr sz="2200" spc="19" dirty="0" smtClean="0">
                <a:latin typeface="Arial"/>
                <a:cs typeface="Arial"/>
              </a:rPr>
              <a:t> </a:t>
            </a:r>
            <a:r>
              <a:rPr sz="2200" spc="4" dirty="0" smtClean="0">
                <a:latin typeface="Arial"/>
                <a:cs typeface="Arial"/>
              </a:rPr>
              <a:t>m</a:t>
            </a:r>
            <a:r>
              <a:rPr sz="2200" spc="-4" dirty="0" smtClean="0">
                <a:latin typeface="Arial"/>
                <a:cs typeface="Arial"/>
              </a:rPr>
              <a:t>e</a:t>
            </a:r>
            <a:r>
              <a:rPr sz="2200" spc="4" dirty="0" smtClean="0">
                <a:latin typeface="Arial"/>
                <a:cs typeface="Arial"/>
              </a:rPr>
              <a:t>m</a:t>
            </a:r>
            <a:r>
              <a:rPr sz="2200" spc="-4" dirty="0" smtClean="0">
                <a:latin typeface="Arial"/>
                <a:cs typeface="Arial"/>
              </a:rPr>
              <a:t>ua</a:t>
            </a:r>
            <a:r>
              <a:rPr sz="2200" spc="0" dirty="0" smtClean="0">
                <a:latin typeface="Arial"/>
                <a:cs typeface="Arial"/>
              </a:rPr>
              <a:t>t </a:t>
            </a:r>
            <a:r>
              <a:rPr sz="2200" spc="9" dirty="0" smtClean="0">
                <a:latin typeface="Arial"/>
                <a:cs typeface="Arial"/>
              </a:rPr>
              <a:t>t</a:t>
            </a:r>
            <a:r>
              <a:rPr sz="2200" spc="-4" dirty="0" smtClean="0">
                <a:latin typeface="Arial"/>
                <a:cs typeface="Arial"/>
              </a:rPr>
              <a:t>en</a:t>
            </a:r>
            <a:r>
              <a:rPr sz="2200" spc="9" dirty="0" smtClean="0">
                <a:latin typeface="Arial"/>
                <a:cs typeface="Arial"/>
              </a:rPr>
              <a:t>t</a:t>
            </a:r>
            <a:r>
              <a:rPr sz="2200" spc="-4" dirty="0" smtClean="0">
                <a:latin typeface="Arial"/>
                <a:cs typeface="Arial"/>
              </a:rPr>
              <a:t>an</a:t>
            </a:r>
            <a:r>
              <a:rPr sz="2200" spc="0" dirty="0" smtClean="0">
                <a:latin typeface="Arial"/>
                <a:cs typeface="Arial"/>
              </a:rPr>
              <a:t>g</a:t>
            </a:r>
            <a:r>
              <a:rPr sz="2200" spc="29" dirty="0" smtClean="0">
                <a:latin typeface="Arial"/>
                <a:cs typeface="Arial"/>
              </a:rPr>
              <a:t> </a:t>
            </a:r>
            <a:r>
              <a:rPr sz="2200" spc="-4" dirty="0" smtClean="0">
                <a:latin typeface="Arial"/>
                <a:cs typeface="Arial"/>
              </a:rPr>
              <a:t>pe</a:t>
            </a:r>
            <a:r>
              <a:rPr sz="2200" spc="4" dirty="0" smtClean="0">
                <a:latin typeface="Arial"/>
                <a:cs typeface="Arial"/>
              </a:rPr>
              <a:t>r</a:t>
            </a:r>
            <a:r>
              <a:rPr sz="2200" spc="-4" dirty="0" smtClean="0">
                <a:latin typeface="Arial"/>
                <a:cs typeface="Arial"/>
              </a:rPr>
              <a:t>h</a:t>
            </a:r>
            <a:r>
              <a:rPr sz="2200" spc="-9" dirty="0" smtClean="0">
                <a:latin typeface="Arial"/>
                <a:cs typeface="Arial"/>
              </a:rPr>
              <a:t>i</a:t>
            </a:r>
            <a:r>
              <a:rPr sz="2200" spc="9" dirty="0" smtClean="0">
                <a:latin typeface="Arial"/>
                <a:cs typeface="Arial"/>
              </a:rPr>
              <a:t>t</a:t>
            </a:r>
            <a:r>
              <a:rPr sz="2200" spc="-4" dirty="0" smtClean="0">
                <a:latin typeface="Arial"/>
                <a:cs typeface="Arial"/>
              </a:rPr>
              <a:t>unga</a:t>
            </a:r>
            <a:r>
              <a:rPr sz="2200" spc="0" dirty="0" smtClean="0">
                <a:latin typeface="Arial"/>
                <a:cs typeface="Arial"/>
              </a:rPr>
              <a:t>n</a:t>
            </a:r>
            <a:r>
              <a:rPr sz="2200" spc="24" dirty="0" smtClean="0">
                <a:latin typeface="Arial"/>
                <a:cs typeface="Arial"/>
              </a:rPr>
              <a:t> </a:t>
            </a:r>
            <a:r>
              <a:rPr sz="2200" spc="9" dirty="0" smtClean="0">
                <a:latin typeface="Arial"/>
                <a:cs typeface="Arial"/>
              </a:rPr>
              <a:t>Q</a:t>
            </a:r>
            <a:r>
              <a:rPr sz="2200" spc="-4" dirty="0" smtClean="0">
                <a:latin typeface="Arial"/>
                <a:cs typeface="Arial"/>
              </a:rPr>
              <a:t>uan</a:t>
            </a:r>
            <a:r>
              <a:rPr sz="2200" spc="9" dirty="0" smtClean="0">
                <a:latin typeface="Arial"/>
                <a:cs typeface="Arial"/>
              </a:rPr>
              <a:t>t</a:t>
            </a:r>
            <a:r>
              <a:rPr sz="2200" spc="-9" dirty="0" smtClean="0">
                <a:latin typeface="Arial"/>
                <a:cs typeface="Arial"/>
              </a:rPr>
              <a:t>i</a:t>
            </a:r>
            <a:r>
              <a:rPr sz="2200" spc="9" dirty="0" smtClean="0">
                <a:latin typeface="Arial"/>
                <a:cs typeface="Arial"/>
              </a:rPr>
              <a:t>t</a:t>
            </a:r>
            <a:r>
              <a:rPr sz="2200" spc="0" dirty="0" smtClean="0">
                <a:latin typeface="Arial"/>
                <a:cs typeface="Arial"/>
              </a:rPr>
              <a:t>y </a:t>
            </a:r>
            <a:r>
              <a:rPr sz="2200" spc="34" dirty="0" smtClean="0">
                <a:latin typeface="Arial"/>
                <a:cs typeface="Arial"/>
              </a:rPr>
              <a:t>T</a:t>
            </a:r>
            <a:r>
              <a:rPr sz="2200" spc="-4" dirty="0" smtClean="0">
                <a:latin typeface="Arial"/>
                <a:cs typeface="Arial"/>
              </a:rPr>
              <a:t>a</a:t>
            </a:r>
            <a:r>
              <a:rPr sz="2200" spc="0" dirty="0" smtClean="0">
                <a:latin typeface="Arial"/>
                <a:cs typeface="Arial"/>
              </a:rPr>
              <a:t>k</a:t>
            </a:r>
            <a:r>
              <a:rPr sz="2200" spc="-4" dirty="0" smtClean="0">
                <a:latin typeface="Arial"/>
                <a:cs typeface="Arial"/>
              </a:rPr>
              <a:t>e</a:t>
            </a:r>
            <a:r>
              <a:rPr sz="2200" spc="4" dirty="0" smtClean="0">
                <a:latin typeface="Arial"/>
                <a:cs typeface="Arial"/>
              </a:rPr>
              <a:t>-</a:t>
            </a:r>
            <a:r>
              <a:rPr sz="2200" spc="-4" dirty="0" smtClean="0">
                <a:latin typeface="Arial"/>
                <a:cs typeface="Arial"/>
              </a:rPr>
              <a:t>o</a:t>
            </a:r>
            <a:r>
              <a:rPr sz="2200" spc="9" dirty="0" smtClean="0">
                <a:latin typeface="Arial"/>
                <a:cs typeface="Arial"/>
              </a:rPr>
              <a:t>ff</a:t>
            </a:r>
            <a:r>
              <a:rPr sz="2200" spc="0" dirty="0" smtClean="0">
                <a:latin typeface="Arial"/>
                <a:cs typeface="Arial"/>
              </a:rPr>
              <a:t>,</a:t>
            </a:r>
            <a:r>
              <a:rPr sz="2200" spc="-39" dirty="0" smtClean="0">
                <a:latin typeface="Arial"/>
                <a:cs typeface="Arial"/>
              </a:rPr>
              <a:t> </a:t>
            </a:r>
            <a:r>
              <a:rPr sz="2200" spc="-9" dirty="0" smtClean="0">
                <a:latin typeface="Arial"/>
                <a:cs typeface="Arial"/>
              </a:rPr>
              <a:t>R</a:t>
            </a:r>
            <a:r>
              <a:rPr sz="2200" spc="-4" dirty="0" smtClean="0">
                <a:latin typeface="Arial"/>
                <a:cs typeface="Arial"/>
              </a:rPr>
              <a:t>en</a:t>
            </a:r>
            <a:r>
              <a:rPr sz="2200" spc="0" dirty="0" smtClean="0">
                <a:latin typeface="Arial"/>
                <a:cs typeface="Arial"/>
              </a:rPr>
              <a:t>c</a:t>
            </a:r>
            <a:r>
              <a:rPr sz="2200" spc="-4" dirty="0" smtClean="0">
                <a:latin typeface="Arial"/>
                <a:cs typeface="Arial"/>
              </a:rPr>
              <a:t>an</a:t>
            </a:r>
            <a:r>
              <a:rPr sz="2200" spc="0" dirty="0" smtClean="0">
                <a:latin typeface="Arial"/>
                <a:cs typeface="Arial"/>
              </a:rPr>
              <a:t>a</a:t>
            </a:r>
            <a:r>
              <a:rPr sz="2200" spc="24" dirty="0" smtClean="0">
                <a:latin typeface="Arial"/>
                <a:cs typeface="Arial"/>
              </a:rPr>
              <a:t> </a:t>
            </a:r>
            <a:r>
              <a:rPr sz="2200" spc="-4" dirty="0" smtClean="0">
                <a:latin typeface="Arial"/>
                <a:cs typeface="Arial"/>
              </a:rPr>
              <a:t>Angga</a:t>
            </a:r>
            <a:r>
              <a:rPr sz="2200" spc="4" dirty="0" smtClean="0">
                <a:latin typeface="Arial"/>
                <a:cs typeface="Arial"/>
              </a:rPr>
              <a:t>r</a:t>
            </a:r>
            <a:r>
              <a:rPr sz="2200" spc="-4" dirty="0" smtClean="0">
                <a:latin typeface="Arial"/>
                <a:cs typeface="Arial"/>
              </a:rPr>
              <a:t>a</a:t>
            </a:r>
            <a:r>
              <a:rPr sz="2200" spc="0" dirty="0" smtClean="0">
                <a:latin typeface="Arial"/>
                <a:cs typeface="Arial"/>
              </a:rPr>
              <a:t>n</a:t>
            </a:r>
            <a:r>
              <a:rPr sz="2200" spc="24" dirty="0" smtClean="0">
                <a:latin typeface="Arial"/>
                <a:cs typeface="Arial"/>
              </a:rPr>
              <a:t> </a:t>
            </a:r>
            <a:r>
              <a:rPr sz="2200" spc="-4" dirty="0" smtClean="0">
                <a:latin typeface="Arial"/>
                <a:cs typeface="Arial"/>
              </a:rPr>
              <a:t>B</a:t>
            </a:r>
            <a:r>
              <a:rPr sz="2200" spc="-9" dirty="0" smtClean="0">
                <a:latin typeface="Arial"/>
                <a:cs typeface="Arial"/>
              </a:rPr>
              <a:t>i</a:t>
            </a:r>
            <a:r>
              <a:rPr sz="2200" spc="-4" dirty="0" smtClean="0">
                <a:latin typeface="Arial"/>
                <a:cs typeface="Arial"/>
              </a:rPr>
              <a:t>a</a:t>
            </a:r>
            <a:r>
              <a:rPr sz="2200" spc="-39" dirty="0" smtClean="0">
                <a:latin typeface="Arial"/>
                <a:cs typeface="Arial"/>
              </a:rPr>
              <a:t>y</a:t>
            </a:r>
            <a:r>
              <a:rPr sz="2200" spc="-4" dirty="0" smtClean="0">
                <a:latin typeface="Arial"/>
                <a:cs typeface="Arial"/>
              </a:rPr>
              <a:t>a</a:t>
            </a:r>
            <a:r>
              <a:rPr sz="2200" spc="0" dirty="0" smtClean="0">
                <a:latin typeface="Arial"/>
                <a:cs typeface="Arial"/>
              </a:rPr>
              <a:t>,</a:t>
            </a:r>
            <a:r>
              <a:rPr sz="2200" spc="59" dirty="0" smtClean="0">
                <a:latin typeface="Arial"/>
                <a:cs typeface="Arial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J</a:t>
            </a:r>
            <a:r>
              <a:rPr sz="2200" spc="-4" dirty="0" smtClean="0">
                <a:latin typeface="Arial"/>
                <a:cs typeface="Arial"/>
              </a:rPr>
              <a:t>ad</a:t>
            </a:r>
            <a:r>
              <a:rPr sz="2200" spc="-50" dirty="0" smtClean="0">
                <a:latin typeface="Arial"/>
                <a:cs typeface="Arial"/>
              </a:rPr>
              <a:t>w</a:t>
            </a:r>
            <a:r>
              <a:rPr sz="2200" spc="-4" dirty="0" smtClean="0">
                <a:latin typeface="Arial"/>
                <a:cs typeface="Arial"/>
              </a:rPr>
              <a:t>a</a:t>
            </a:r>
            <a:r>
              <a:rPr sz="2200" spc="0" dirty="0" smtClean="0">
                <a:latin typeface="Arial"/>
                <a:cs typeface="Arial"/>
              </a:rPr>
              <a:t>l</a:t>
            </a:r>
            <a:r>
              <a:rPr sz="2200" spc="59" dirty="0" smtClean="0">
                <a:latin typeface="Arial"/>
                <a:cs typeface="Arial"/>
              </a:rPr>
              <a:t> </a:t>
            </a:r>
            <a:r>
              <a:rPr sz="2200" spc="-4" dirty="0" smtClean="0">
                <a:latin typeface="Arial"/>
                <a:cs typeface="Arial"/>
              </a:rPr>
              <a:t>Pe</a:t>
            </a:r>
            <a:r>
              <a:rPr sz="2200" spc="-9" dirty="0" smtClean="0">
                <a:latin typeface="Arial"/>
                <a:cs typeface="Arial"/>
              </a:rPr>
              <a:t>l</a:t>
            </a:r>
            <a:r>
              <a:rPr sz="2200" spc="-4" dirty="0" smtClean="0">
                <a:latin typeface="Arial"/>
                <a:cs typeface="Arial"/>
              </a:rPr>
              <a:t>a</a:t>
            </a:r>
            <a:r>
              <a:rPr sz="2200" spc="0" dirty="0" smtClean="0">
                <a:latin typeface="Arial"/>
                <a:cs typeface="Arial"/>
              </a:rPr>
              <a:t>ks</a:t>
            </a:r>
            <a:r>
              <a:rPr sz="2200" spc="-4" dirty="0" smtClean="0">
                <a:latin typeface="Arial"/>
                <a:cs typeface="Arial"/>
              </a:rPr>
              <a:t>anaa</a:t>
            </a:r>
            <a:r>
              <a:rPr sz="2200" spc="0" dirty="0" smtClean="0">
                <a:latin typeface="Arial"/>
                <a:cs typeface="Arial"/>
              </a:rPr>
              <a:t>n</a:t>
            </a:r>
            <a:r>
              <a:rPr sz="2200" spc="44" dirty="0" smtClean="0">
                <a:latin typeface="Arial"/>
                <a:cs typeface="Arial"/>
              </a:rPr>
              <a:t> </a:t>
            </a:r>
            <a:r>
              <a:rPr sz="2200" spc="-4" dirty="0" smtClean="0">
                <a:latin typeface="Arial"/>
                <a:cs typeface="Arial"/>
              </a:rPr>
              <a:t>da</a:t>
            </a:r>
            <a:r>
              <a:rPr sz="2200" spc="0" dirty="0" smtClean="0">
                <a:latin typeface="Arial"/>
                <a:cs typeface="Arial"/>
              </a:rPr>
              <a:t>n </a:t>
            </a:r>
            <a:r>
              <a:rPr sz="2200" spc="-9" dirty="0" smtClean="0">
                <a:latin typeface="Arial"/>
                <a:cs typeface="Arial"/>
              </a:rPr>
              <a:t>C</a:t>
            </a:r>
            <a:r>
              <a:rPr sz="2200" spc="-4" dirty="0" smtClean="0">
                <a:latin typeface="Arial"/>
                <a:cs typeface="Arial"/>
              </a:rPr>
              <a:t>a</a:t>
            </a:r>
            <a:r>
              <a:rPr sz="2200" spc="0" dirty="0" smtClean="0">
                <a:latin typeface="Arial"/>
                <a:cs typeface="Arial"/>
              </a:rPr>
              <a:t>s</a:t>
            </a:r>
            <a:r>
              <a:rPr sz="2200" spc="-4" dirty="0" smtClean="0">
                <a:latin typeface="Arial"/>
                <a:cs typeface="Arial"/>
              </a:rPr>
              <a:t>h</a:t>
            </a:r>
            <a:r>
              <a:rPr sz="2200" spc="9" dirty="0" smtClean="0">
                <a:latin typeface="Arial"/>
                <a:cs typeface="Arial"/>
              </a:rPr>
              <a:t>f</a:t>
            </a:r>
            <a:r>
              <a:rPr sz="2200" spc="-9" dirty="0" smtClean="0">
                <a:latin typeface="Arial"/>
                <a:cs typeface="Arial"/>
              </a:rPr>
              <a:t>l</a:t>
            </a:r>
            <a:r>
              <a:rPr sz="2200" spc="-4" dirty="0" smtClean="0">
                <a:latin typeface="Arial"/>
                <a:cs typeface="Arial"/>
              </a:rPr>
              <a:t>o</a:t>
            </a:r>
            <a:r>
              <a:rPr sz="2200" spc="-50" dirty="0" smtClean="0">
                <a:latin typeface="Arial"/>
                <a:cs typeface="Arial"/>
              </a:rPr>
              <a:t>w</a:t>
            </a:r>
            <a:r>
              <a:rPr sz="2200" spc="0" dirty="0" smtClean="0">
                <a:latin typeface="Arial"/>
                <a:cs typeface="Arial"/>
              </a:rPr>
              <a:t>.</a:t>
            </a:r>
            <a:r>
              <a:rPr sz="2200" spc="59" dirty="0" smtClean="0">
                <a:latin typeface="Arial"/>
                <a:cs typeface="Arial"/>
              </a:rPr>
              <a:t> </a:t>
            </a:r>
            <a:r>
              <a:rPr sz="2200" spc="34" dirty="0" smtClean="0">
                <a:latin typeface="Arial"/>
                <a:cs typeface="Arial"/>
              </a:rPr>
              <a:t>T</a:t>
            </a:r>
            <a:r>
              <a:rPr sz="2200" spc="-4" dirty="0" smtClean="0">
                <a:latin typeface="Arial"/>
                <a:cs typeface="Arial"/>
              </a:rPr>
              <a:t>abel</a:t>
            </a:r>
            <a:r>
              <a:rPr sz="2200" spc="4" dirty="0" smtClean="0">
                <a:latin typeface="Arial"/>
                <a:cs typeface="Arial"/>
              </a:rPr>
              <a:t>-</a:t>
            </a:r>
            <a:r>
              <a:rPr sz="2200" spc="9" dirty="0" smtClean="0">
                <a:latin typeface="Arial"/>
                <a:cs typeface="Arial"/>
              </a:rPr>
              <a:t>t</a:t>
            </a:r>
            <a:r>
              <a:rPr sz="2200" spc="-4" dirty="0" smtClean="0">
                <a:latin typeface="Arial"/>
                <a:cs typeface="Arial"/>
              </a:rPr>
              <a:t>abe</a:t>
            </a:r>
            <a:r>
              <a:rPr sz="2200" spc="0" dirty="0" smtClean="0">
                <a:latin typeface="Arial"/>
                <a:cs typeface="Arial"/>
              </a:rPr>
              <a:t>l </a:t>
            </a:r>
            <a:r>
              <a:rPr sz="2200" spc="-4" dirty="0" smtClean="0">
                <a:latin typeface="Arial"/>
                <a:cs typeface="Arial"/>
              </a:rPr>
              <a:t>da</a:t>
            </a:r>
            <a:r>
              <a:rPr sz="2200" spc="0" dirty="0" smtClean="0">
                <a:latin typeface="Arial"/>
                <a:cs typeface="Arial"/>
              </a:rPr>
              <a:t>n</a:t>
            </a:r>
            <a:r>
              <a:rPr sz="2200" spc="9" dirty="0" smtClean="0">
                <a:latin typeface="Arial"/>
                <a:cs typeface="Arial"/>
              </a:rPr>
              <a:t> Q</a:t>
            </a:r>
            <a:r>
              <a:rPr sz="2200" spc="-4" dirty="0" smtClean="0">
                <a:latin typeface="Arial"/>
                <a:cs typeface="Arial"/>
              </a:rPr>
              <a:t>uan</a:t>
            </a:r>
            <a:r>
              <a:rPr sz="2200" spc="9" dirty="0" smtClean="0">
                <a:latin typeface="Arial"/>
                <a:cs typeface="Arial"/>
              </a:rPr>
              <a:t>t</a:t>
            </a:r>
            <a:r>
              <a:rPr sz="2200" spc="-9" dirty="0" smtClean="0">
                <a:latin typeface="Arial"/>
                <a:cs typeface="Arial"/>
              </a:rPr>
              <a:t>i</a:t>
            </a:r>
            <a:r>
              <a:rPr sz="2200" spc="9" dirty="0" smtClean="0">
                <a:latin typeface="Arial"/>
                <a:cs typeface="Arial"/>
              </a:rPr>
              <a:t>t</a:t>
            </a:r>
            <a:r>
              <a:rPr sz="2200" spc="0" dirty="0" smtClean="0">
                <a:latin typeface="Arial"/>
                <a:cs typeface="Arial"/>
              </a:rPr>
              <a:t>y</a:t>
            </a:r>
            <a:r>
              <a:rPr sz="2200" spc="9" dirty="0" smtClean="0">
                <a:latin typeface="Arial"/>
                <a:cs typeface="Arial"/>
              </a:rPr>
              <a:t> </a:t>
            </a:r>
            <a:r>
              <a:rPr sz="2200" spc="34" dirty="0" smtClean="0">
                <a:latin typeface="Arial"/>
                <a:cs typeface="Arial"/>
              </a:rPr>
              <a:t>T</a:t>
            </a:r>
            <a:r>
              <a:rPr sz="2200" spc="-4" dirty="0" smtClean="0">
                <a:latin typeface="Arial"/>
                <a:cs typeface="Arial"/>
              </a:rPr>
              <a:t>a</a:t>
            </a:r>
            <a:r>
              <a:rPr sz="2200" spc="0" dirty="0" smtClean="0">
                <a:latin typeface="Arial"/>
                <a:cs typeface="Arial"/>
              </a:rPr>
              <a:t>k</a:t>
            </a:r>
            <a:r>
              <a:rPr sz="2200" spc="-4" dirty="0" smtClean="0">
                <a:latin typeface="Arial"/>
                <a:cs typeface="Arial"/>
              </a:rPr>
              <a:t>e</a:t>
            </a:r>
            <a:r>
              <a:rPr sz="2200" spc="14" dirty="0" smtClean="0">
                <a:latin typeface="Arial"/>
                <a:cs typeface="Arial"/>
              </a:rPr>
              <a:t>-</a:t>
            </a:r>
            <a:r>
              <a:rPr sz="2200" spc="-4" dirty="0" smtClean="0">
                <a:latin typeface="Arial"/>
                <a:cs typeface="Arial"/>
              </a:rPr>
              <a:t>o</a:t>
            </a:r>
            <a:r>
              <a:rPr sz="2200" spc="9" dirty="0" smtClean="0">
                <a:latin typeface="Arial"/>
                <a:cs typeface="Arial"/>
              </a:rPr>
              <a:t>f</a:t>
            </a:r>
            <a:r>
              <a:rPr sz="2200" spc="0" dirty="0" smtClean="0">
                <a:latin typeface="Arial"/>
                <a:cs typeface="Arial"/>
              </a:rPr>
              <a:t>f</a:t>
            </a:r>
            <a:r>
              <a:rPr sz="2200" spc="-19" dirty="0" smtClean="0">
                <a:latin typeface="Arial"/>
                <a:cs typeface="Arial"/>
              </a:rPr>
              <a:t> </a:t>
            </a:r>
            <a:r>
              <a:rPr sz="2200" spc="4" dirty="0" smtClean="0">
                <a:latin typeface="Arial"/>
                <a:cs typeface="Arial"/>
              </a:rPr>
              <a:t>m</a:t>
            </a:r>
            <a:r>
              <a:rPr sz="2200" spc="-4" dirty="0" smtClean="0">
                <a:latin typeface="Arial"/>
                <a:cs typeface="Arial"/>
              </a:rPr>
              <a:t>e</a:t>
            </a:r>
            <a:r>
              <a:rPr sz="2200" spc="4" dirty="0" smtClean="0">
                <a:latin typeface="Arial"/>
                <a:cs typeface="Arial"/>
              </a:rPr>
              <a:t>r</a:t>
            </a:r>
            <a:r>
              <a:rPr sz="2200" spc="-4" dirty="0" smtClean="0">
                <a:latin typeface="Arial"/>
                <a:cs typeface="Arial"/>
              </a:rPr>
              <a:t>upa</a:t>
            </a:r>
            <a:r>
              <a:rPr sz="2200" spc="0" dirty="0" smtClean="0">
                <a:latin typeface="Arial"/>
                <a:cs typeface="Arial"/>
              </a:rPr>
              <a:t>k</a:t>
            </a:r>
            <a:r>
              <a:rPr sz="2200" spc="-4" dirty="0" smtClean="0">
                <a:latin typeface="Arial"/>
                <a:cs typeface="Arial"/>
              </a:rPr>
              <a:t>a</a:t>
            </a:r>
            <a:r>
              <a:rPr sz="2200" spc="0" dirty="0" smtClean="0">
                <a:latin typeface="Arial"/>
                <a:cs typeface="Arial"/>
              </a:rPr>
              <a:t>n </a:t>
            </a:r>
            <a:r>
              <a:rPr sz="2200" spc="-4" dirty="0" smtClean="0">
                <a:latin typeface="Arial"/>
                <a:cs typeface="Arial"/>
              </a:rPr>
              <a:t>bag</a:t>
            </a:r>
            <a:r>
              <a:rPr sz="2200" spc="-9" dirty="0" smtClean="0">
                <a:latin typeface="Arial"/>
                <a:cs typeface="Arial"/>
              </a:rPr>
              <a:t>i</a:t>
            </a:r>
            <a:r>
              <a:rPr sz="2200" spc="-4" dirty="0" smtClean="0">
                <a:latin typeface="Arial"/>
                <a:cs typeface="Arial"/>
              </a:rPr>
              <a:t>a</a:t>
            </a:r>
            <a:r>
              <a:rPr sz="2200" spc="0" dirty="0" smtClean="0">
                <a:latin typeface="Arial"/>
                <a:cs typeface="Arial"/>
              </a:rPr>
              <a:t>n</a:t>
            </a:r>
            <a:r>
              <a:rPr sz="2200" spc="4" dirty="0" smtClean="0">
                <a:latin typeface="Arial"/>
                <a:cs typeface="Arial"/>
              </a:rPr>
              <a:t> </a:t>
            </a:r>
            <a:r>
              <a:rPr sz="2200" spc="-4" dirty="0" smtClean="0">
                <a:latin typeface="Arial"/>
                <a:cs typeface="Arial"/>
              </a:rPr>
              <a:t>pad</a:t>
            </a:r>
            <a:r>
              <a:rPr sz="2200" spc="0" dirty="0" smtClean="0">
                <a:latin typeface="Arial"/>
                <a:cs typeface="Arial"/>
              </a:rPr>
              <a:t>a</a:t>
            </a:r>
            <a:r>
              <a:rPr sz="2200" spc="29" dirty="0" smtClean="0">
                <a:latin typeface="Arial"/>
                <a:cs typeface="Arial"/>
              </a:rPr>
              <a:t> </a:t>
            </a:r>
            <a:r>
              <a:rPr sz="2200" spc="-4" dirty="0" smtClean="0">
                <a:latin typeface="Arial"/>
                <a:cs typeface="Arial"/>
              </a:rPr>
              <a:t>ba</a:t>
            </a:r>
            <a:r>
              <a:rPr sz="2200" spc="0" dirty="0" smtClean="0">
                <a:latin typeface="Arial"/>
                <a:cs typeface="Arial"/>
              </a:rPr>
              <a:t>b</a:t>
            </a:r>
            <a:r>
              <a:rPr sz="2200" spc="4" dirty="0" smtClean="0">
                <a:latin typeface="Arial"/>
                <a:cs typeface="Arial"/>
              </a:rPr>
              <a:t> </a:t>
            </a:r>
            <a:r>
              <a:rPr sz="2200" spc="-9" dirty="0" smtClean="0">
                <a:latin typeface="Arial"/>
                <a:cs typeface="Arial"/>
              </a:rPr>
              <a:t>i</a:t>
            </a:r>
            <a:r>
              <a:rPr sz="2200" spc="-4" dirty="0" smtClean="0">
                <a:latin typeface="Arial"/>
                <a:cs typeface="Arial"/>
              </a:rPr>
              <a:t>n</a:t>
            </a:r>
            <a:r>
              <a:rPr sz="2200" spc="0" dirty="0" smtClean="0">
                <a:latin typeface="Arial"/>
                <a:cs typeface="Arial"/>
              </a:rPr>
              <a:t>i</a:t>
            </a:r>
            <a:r>
              <a:rPr sz="2200" spc="19" dirty="0" smtClean="0">
                <a:latin typeface="Arial"/>
                <a:cs typeface="Arial"/>
              </a:rPr>
              <a:t> </a:t>
            </a:r>
            <a:r>
              <a:rPr sz="2200" spc="-4" dirty="0" smtClean="0">
                <a:latin typeface="Arial"/>
                <a:cs typeface="Arial"/>
              </a:rPr>
              <a:t>dapa</a:t>
            </a:r>
            <a:r>
              <a:rPr sz="2200" spc="0" dirty="0" smtClean="0">
                <a:latin typeface="Arial"/>
                <a:cs typeface="Arial"/>
              </a:rPr>
              <a:t>t</a:t>
            </a:r>
            <a:r>
              <a:rPr sz="2200" spc="19" dirty="0" smtClean="0">
                <a:latin typeface="Arial"/>
                <a:cs typeface="Arial"/>
              </a:rPr>
              <a:t> </a:t>
            </a:r>
            <a:r>
              <a:rPr sz="2200" spc="-4" dirty="0" smtClean="0">
                <a:latin typeface="Arial"/>
                <a:cs typeface="Arial"/>
              </a:rPr>
              <a:t>d</a:t>
            </a:r>
            <a:r>
              <a:rPr sz="2200" spc="-9" dirty="0" smtClean="0">
                <a:latin typeface="Arial"/>
                <a:cs typeface="Arial"/>
              </a:rPr>
              <a:t>il</a:t>
            </a:r>
            <a:r>
              <a:rPr sz="2200" spc="-4" dirty="0" smtClean="0">
                <a:latin typeface="Arial"/>
                <a:cs typeface="Arial"/>
              </a:rPr>
              <a:t>e</a:t>
            </a:r>
            <a:r>
              <a:rPr sz="2200" spc="9" dirty="0" smtClean="0">
                <a:latin typeface="Arial"/>
                <a:cs typeface="Arial"/>
              </a:rPr>
              <a:t>t</a:t>
            </a:r>
            <a:r>
              <a:rPr sz="2200" spc="-4" dirty="0" smtClean="0">
                <a:latin typeface="Arial"/>
                <a:cs typeface="Arial"/>
              </a:rPr>
              <a:t>a</a:t>
            </a:r>
            <a:r>
              <a:rPr sz="2200" spc="0" dirty="0" smtClean="0">
                <a:latin typeface="Arial"/>
                <a:cs typeface="Arial"/>
              </a:rPr>
              <a:t>kk</a:t>
            </a:r>
            <a:r>
              <a:rPr sz="2200" spc="-4" dirty="0" smtClean="0">
                <a:latin typeface="Arial"/>
                <a:cs typeface="Arial"/>
              </a:rPr>
              <a:t>a</a:t>
            </a:r>
            <a:r>
              <a:rPr sz="2200" spc="0" dirty="0" smtClean="0">
                <a:latin typeface="Arial"/>
                <a:cs typeface="Arial"/>
              </a:rPr>
              <a:t>n</a:t>
            </a:r>
            <a:r>
              <a:rPr sz="2200" spc="29" dirty="0" smtClean="0">
                <a:latin typeface="Arial"/>
                <a:cs typeface="Arial"/>
              </a:rPr>
              <a:t> </a:t>
            </a:r>
            <a:r>
              <a:rPr sz="2200" spc="-4" dirty="0" smtClean="0">
                <a:latin typeface="Arial"/>
                <a:cs typeface="Arial"/>
              </a:rPr>
              <a:t>d</a:t>
            </a:r>
            <a:r>
              <a:rPr sz="2200" spc="0" dirty="0" smtClean="0">
                <a:latin typeface="Arial"/>
                <a:cs typeface="Arial"/>
              </a:rPr>
              <a:t>i</a:t>
            </a:r>
            <a:r>
              <a:rPr sz="2200" spc="19" dirty="0" smtClean="0">
                <a:latin typeface="Arial"/>
                <a:cs typeface="Arial"/>
              </a:rPr>
              <a:t> </a:t>
            </a:r>
            <a:r>
              <a:rPr sz="2200" spc="-9" dirty="0" smtClean="0">
                <a:latin typeface="Arial"/>
                <a:cs typeface="Arial"/>
              </a:rPr>
              <a:t>l</a:t>
            </a:r>
            <a:r>
              <a:rPr sz="2200" spc="-4" dirty="0" smtClean="0">
                <a:latin typeface="Arial"/>
                <a:cs typeface="Arial"/>
              </a:rPr>
              <a:t>a</a:t>
            </a:r>
            <a:r>
              <a:rPr sz="2200" spc="4" dirty="0" smtClean="0">
                <a:latin typeface="Arial"/>
                <a:cs typeface="Arial"/>
              </a:rPr>
              <a:t>m</a:t>
            </a:r>
            <a:r>
              <a:rPr sz="2200" spc="-4" dirty="0" smtClean="0">
                <a:latin typeface="Arial"/>
                <a:cs typeface="Arial"/>
              </a:rPr>
              <a:t>p</a:t>
            </a:r>
            <a:r>
              <a:rPr sz="2200" spc="-9" dirty="0" smtClean="0">
                <a:latin typeface="Arial"/>
                <a:cs typeface="Arial"/>
              </a:rPr>
              <a:t>i</a:t>
            </a:r>
            <a:r>
              <a:rPr sz="2200" spc="4" dirty="0" smtClean="0">
                <a:latin typeface="Arial"/>
                <a:cs typeface="Arial"/>
              </a:rPr>
              <a:t>r</a:t>
            </a:r>
            <a:r>
              <a:rPr sz="2200" spc="-4" dirty="0" smtClean="0">
                <a:latin typeface="Arial"/>
                <a:cs typeface="Arial"/>
              </a:rPr>
              <a:t>a</a:t>
            </a:r>
            <a:r>
              <a:rPr sz="2200" spc="0" dirty="0" smtClean="0">
                <a:latin typeface="Arial"/>
                <a:cs typeface="Arial"/>
              </a:rPr>
              <a:t>n</a:t>
            </a:r>
            <a:r>
              <a:rPr sz="2200" spc="29" dirty="0" smtClean="0">
                <a:latin typeface="Arial"/>
                <a:cs typeface="Arial"/>
              </a:rPr>
              <a:t> </a:t>
            </a:r>
            <a:r>
              <a:rPr sz="2200" spc="-4" dirty="0" smtClean="0">
                <a:latin typeface="Arial"/>
                <a:cs typeface="Arial"/>
              </a:rPr>
              <a:t>pada </a:t>
            </a:r>
            <a:r>
              <a:rPr sz="2200" spc="-9" dirty="0" smtClean="0">
                <a:latin typeface="Arial"/>
                <a:cs typeface="Arial"/>
              </a:rPr>
              <a:t>l</a:t>
            </a:r>
            <a:r>
              <a:rPr sz="2200" spc="-4" dirty="0" smtClean="0">
                <a:latin typeface="Arial"/>
                <a:cs typeface="Arial"/>
              </a:rPr>
              <a:t>apo</a:t>
            </a:r>
            <a:r>
              <a:rPr sz="2200" spc="4" dirty="0" smtClean="0">
                <a:latin typeface="Arial"/>
                <a:cs typeface="Arial"/>
              </a:rPr>
              <a:t>r</a:t>
            </a:r>
            <a:r>
              <a:rPr sz="2200" spc="-4" dirty="0" smtClean="0">
                <a:latin typeface="Arial"/>
                <a:cs typeface="Arial"/>
              </a:rPr>
              <a:t>an</a:t>
            </a:r>
            <a:r>
              <a:rPr sz="2200" spc="0" dirty="0" smtClean="0">
                <a:latin typeface="Arial"/>
                <a:cs typeface="Arial"/>
              </a:rPr>
              <a:t>.</a:t>
            </a:r>
            <a:r>
              <a:rPr sz="2200" spc="19" dirty="0" smtClean="0">
                <a:latin typeface="Arial"/>
                <a:cs typeface="Arial"/>
              </a:rPr>
              <a:t> </a:t>
            </a:r>
            <a:r>
              <a:rPr sz="2200" spc="9" dirty="0" smtClean="0">
                <a:latin typeface="Arial"/>
                <a:cs typeface="Arial"/>
              </a:rPr>
              <a:t>Q</a:t>
            </a:r>
            <a:r>
              <a:rPr sz="2200" spc="-4" dirty="0" smtClean="0">
                <a:latin typeface="Arial"/>
                <a:cs typeface="Arial"/>
              </a:rPr>
              <a:t>uan</a:t>
            </a:r>
            <a:r>
              <a:rPr sz="2200" spc="9" dirty="0" smtClean="0">
                <a:latin typeface="Arial"/>
                <a:cs typeface="Arial"/>
              </a:rPr>
              <a:t>t</a:t>
            </a:r>
            <a:r>
              <a:rPr sz="2200" spc="-9" dirty="0" smtClean="0">
                <a:latin typeface="Arial"/>
                <a:cs typeface="Arial"/>
              </a:rPr>
              <a:t>i</a:t>
            </a:r>
            <a:r>
              <a:rPr sz="2200" spc="9" dirty="0" smtClean="0">
                <a:latin typeface="Arial"/>
                <a:cs typeface="Arial"/>
              </a:rPr>
              <a:t>t</a:t>
            </a:r>
            <a:r>
              <a:rPr sz="2200" spc="0" dirty="0" smtClean="0">
                <a:latin typeface="Arial"/>
                <a:cs typeface="Arial"/>
              </a:rPr>
              <a:t>y</a:t>
            </a:r>
            <a:r>
              <a:rPr sz="2200" spc="-9" dirty="0" smtClean="0">
                <a:latin typeface="Arial"/>
                <a:cs typeface="Arial"/>
              </a:rPr>
              <a:t> </a:t>
            </a:r>
            <a:r>
              <a:rPr sz="2200" spc="9" dirty="0" smtClean="0">
                <a:latin typeface="Arial"/>
                <a:cs typeface="Arial"/>
              </a:rPr>
              <a:t>t</a:t>
            </a:r>
            <a:r>
              <a:rPr sz="2200" spc="-4" dirty="0" smtClean="0">
                <a:latin typeface="Arial"/>
                <a:cs typeface="Arial"/>
              </a:rPr>
              <a:t>a</a:t>
            </a:r>
            <a:r>
              <a:rPr sz="2200" spc="0" dirty="0" smtClean="0">
                <a:latin typeface="Arial"/>
                <a:cs typeface="Arial"/>
              </a:rPr>
              <a:t>k</a:t>
            </a:r>
            <a:r>
              <a:rPr sz="2200" spc="-4" dirty="0" smtClean="0">
                <a:latin typeface="Arial"/>
                <a:cs typeface="Arial"/>
              </a:rPr>
              <a:t>e</a:t>
            </a:r>
            <a:r>
              <a:rPr sz="2200" spc="14" dirty="0" smtClean="0">
                <a:latin typeface="Arial"/>
                <a:cs typeface="Arial"/>
              </a:rPr>
              <a:t>-</a:t>
            </a:r>
            <a:r>
              <a:rPr sz="2200" spc="-4" dirty="0" smtClean="0">
                <a:latin typeface="Arial"/>
                <a:cs typeface="Arial"/>
              </a:rPr>
              <a:t>o</a:t>
            </a:r>
            <a:r>
              <a:rPr sz="2200" spc="9" dirty="0" smtClean="0">
                <a:latin typeface="Arial"/>
                <a:cs typeface="Arial"/>
              </a:rPr>
              <a:t>f</a:t>
            </a:r>
            <a:r>
              <a:rPr sz="2200" spc="0" dirty="0" smtClean="0">
                <a:latin typeface="Arial"/>
                <a:cs typeface="Arial"/>
              </a:rPr>
              <a:t>f</a:t>
            </a:r>
            <a:r>
              <a:rPr sz="2200" spc="19" dirty="0" smtClean="0">
                <a:latin typeface="Arial"/>
                <a:cs typeface="Arial"/>
              </a:rPr>
              <a:t> </a:t>
            </a:r>
            <a:r>
              <a:rPr sz="2200" spc="-4" dirty="0" smtClean="0">
                <a:latin typeface="Arial"/>
                <a:cs typeface="Arial"/>
              </a:rPr>
              <a:t>dapa</a:t>
            </a:r>
            <a:r>
              <a:rPr sz="2200" spc="0" dirty="0" smtClean="0">
                <a:latin typeface="Arial"/>
                <a:cs typeface="Arial"/>
              </a:rPr>
              <a:t>t</a:t>
            </a:r>
            <a:r>
              <a:rPr sz="2200" spc="19" dirty="0" smtClean="0">
                <a:latin typeface="Arial"/>
                <a:cs typeface="Arial"/>
              </a:rPr>
              <a:t> </a:t>
            </a:r>
            <a:r>
              <a:rPr sz="2200" spc="4" dirty="0" smtClean="0">
                <a:latin typeface="Arial"/>
                <a:cs typeface="Arial"/>
              </a:rPr>
              <a:t>m</a:t>
            </a:r>
            <a:r>
              <a:rPr sz="2200" spc="-4" dirty="0" smtClean="0">
                <a:latin typeface="Arial"/>
                <a:cs typeface="Arial"/>
              </a:rPr>
              <a:t>engguna</a:t>
            </a:r>
            <a:r>
              <a:rPr sz="2200" spc="0" dirty="0" smtClean="0">
                <a:latin typeface="Arial"/>
                <a:cs typeface="Arial"/>
              </a:rPr>
              <a:t>k</a:t>
            </a:r>
            <a:r>
              <a:rPr sz="2200" spc="-4" dirty="0" smtClean="0">
                <a:latin typeface="Arial"/>
                <a:cs typeface="Arial"/>
              </a:rPr>
              <a:t>a</a:t>
            </a:r>
            <a:r>
              <a:rPr sz="2200" spc="0" dirty="0" smtClean="0">
                <a:latin typeface="Arial"/>
                <a:cs typeface="Arial"/>
              </a:rPr>
              <a:t>n</a:t>
            </a:r>
            <a:r>
              <a:rPr sz="2200" spc="49" dirty="0" smtClean="0">
                <a:latin typeface="Arial"/>
                <a:cs typeface="Arial"/>
              </a:rPr>
              <a:t> </a:t>
            </a:r>
            <a:r>
              <a:rPr sz="2200" spc="9" dirty="0" smtClean="0">
                <a:latin typeface="Arial"/>
                <a:cs typeface="Arial"/>
              </a:rPr>
              <a:t>f</a:t>
            </a:r>
            <a:r>
              <a:rPr sz="2200" spc="-4" dirty="0" smtClean="0">
                <a:latin typeface="Arial"/>
                <a:cs typeface="Arial"/>
              </a:rPr>
              <a:t>o</a:t>
            </a:r>
            <a:r>
              <a:rPr sz="2200" spc="4" dirty="0" smtClean="0">
                <a:latin typeface="Arial"/>
                <a:cs typeface="Arial"/>
              </a:rPr>
              <a:t>rm</a:t>
            </a:r>
            <a:r>
              <a:rPr sz="2200" spc="-4" dirty="0" smtClean="0">
                <a:latin typeface="Arial"/>
                <a:cs typeface="Arial"/>
              </a:rPr>
              <a:t>a</a:t>
            </a:r>
            <a:r>
              <a:rPr sz="2200" spc="0" dirty="0" smtClean="0">
                <a:latin typeface="Arial"/>
                <a:cs typeface="Arial"/>
              </a:rPr>
              <a:t>t s</a:t>
            </a:r>
            <a:r>
              <a:rPr sz="2200" spc="-4" dirty="0" smtClean="0">
                <a:latin typeface="Arial"/>
                <a:cs typeface="Arial"/>
              </a:rPr>
              <a:t>e</a:t>
            </a:r>
            <a:r>
              <a:rPr sz="2200" spc="-9" dirty="0" smtClean="0">
                <a:latin typeface="Arial"/>
                <a:cs typeface="Arial"/>
              </a:rPr>
              <a:t>l</a:t>
            </a:r>
            <a:r>
              <a:rPr sz="2200" spc="-4" dirty="0" smtClean="0">
                <a:latin typeface="Arial"/>
                <a:cs typeface="Arial"/>
              </a:rPr>
              <a:t>a</a:t>
            </a:r>
            <a:r>
              <a:rPr sz="2200" spc="-9" dirty="0" smtClean="0">
                <a:latin typeface="Arial"/>
                <a:cs typeface="Arial"/>
              </a:rPr>
              <a:t>i</a:t>
            </a:r>
            <a:r>
              <a:rPr sz="2200" spc="0" dirty="0" smtClean="0">
                <a:latin typeface="Arial"/>
                <a:cs typeface="Arial"/>
              </a:rPr>
              <a:t>n</a:t>
            </a:r>
            <a:endParaRPr sz="2200">
              <a:latin typeface="Arial"/>
              <a:cs typeface="Arial"/>
            </a:endParaRPr>
          </a:p>
          <a:p>
            <a:pPr marL="355523">
              <a:lnSpc>
                <a:spcPct val="100041"/>
              </a:lnSpc>
            </a:pPr>
            <a:r>
              <a:rPr sz="2200" spc="9" dirty="0" smtClean="0">
                <a:latin typeface="Arial"/>
                <a:cs typeface="Arial"/>
              </a:rPr>
              <a:t>f</a:t>
            </a:r>
            <a:r>
              <a:rPr sz="2200" spc="-4" dirty="0" smtClean="0">
                <a:latin typeface="Arial"/>
                <a:cs typeface="Arial"/>
              </a:rPr>
              <a:t>o</a:t>
            </a:r>
            <a:r>
              <a:rPr sz="2200" spc="4" dirty="0" smtClean="0">
                <a:latin typeface="Arial"/>
                <a:cs typeface="Arial"/>
              </a:rPr>
              <a:t>rm</a:t>
            </a:r>
            <a:r>
              <a:rPr sz="2200" spc="-4" dirty="0" smtClean="0">
                <a:latin typeface="Arial"/>
                <a:cs typeface="Arial"/>
              </a:rPr>
              <a:t>a</a:t>
            </a:r>
            <a:r>
              <a:rPr sz="2200" spc="0" dirty="0" smtClean="0">
                <a:latin typeface="Arial"/>
                <a:cs typeface="Arial"/>
              </a:rPr>
              <a:t>t</a:t>
            </a:r>
            <a:r>
              <a:rPr sz="2200" spc="-19" dirty="0" smtClean="0">
                <a:latin typeface="Arial"/>
                <a:cs typeface="Arial"/>
              </a:rPr>
              <a:t> </a:t>
            </a:r>
            <a:r>
              <a:rPr sz="2200" spc="9" dirty="0" smtClean="0">
                <a:latin typeface="Arial"/>
                <a:cs typeface="Arial"/>
              </a:rPr>
              <a:t>t</a:t>
            </a:r>
            <a:r>
              <a:rPr sz="2200" spc="4" dirty="0" smtClean="0">
                <a:latin typeface="Arial"/>
                <a:cs typeface="Arial"/>
              </a:rPr>
              <a:t>r</a:t>
            </a:r>
            <a:r>
              <a:rPr sz="2200" spc="-4" dirty="0" smtClean="0">
                <a:latin typeface="Arial"/>
                <a:cs typeface="Arial"/>
              </a:rPr>
              <a:t>ad</a:t>
            </a:r>
            <a:r>
              <a:rPr sz="2200" spc="-9" dirty="0" smtClean="0">
                <a:latin typeface="Arial"/>
                <a:cs typeface="Arial"/>
              </a:rPr>
              <a:t>i</a:t>
            </a:r>
            <a:r>
              <a:rPr sz="2200" spc="0" dirty="0" smtClean="0">
                <a:latin typeface="Arial"/>
                <a:cs typeface="Arial"/>
              </a:rPr>
              <a:t>s</a:t>
            </a:r>
            <a:r>
              <a:rPr sz="2200" spc="-9" dirty="0" smtClean="0">
                <a:latin typeface="Arial"/>
                <a:cs typeface="Arial"/>
              </a:rPr>
              <a:t>i</a:t>
            </a:r>
            <a:r>
              <a:rPr sz="2200" spc="-4" dirty="0" smtClean="0">
                <a:latin typeface="Arial"/>
                <a:cs typeface="Arial"/>
              </a:rPr>
              <a:t>ona</a:t>
            </a:r>
            <a:r>
              <a:rPr sz="2200" spc="0" dirty="0" smtClean="0">
                <a:latin typeface="Arial"/>
                <a:cs typeface="Arial"/>
              </a:rPr>
              <a:t>l</a:t>
            </a:r>
            <a:r>
              <a:rPr sz="2200" spc="39" dirty="0" smtClean="0">
                <a:latin typeface="Arial"/>
                <a:cs typeface="Arial"/>
              </a:rPr>
              <a:t> </a:t>
            </a:r>
            <a:r>
              <a:rPr sz="2200" spc="-4" dirty="0" smtClean="0">
                <a:latin typeface="Arial"/>
                <a:cs typeface="Arial"/>
              </a:rPr>
              <a:t>a</a:t>
            </a:r>
            <a:r>
              <a:rPr sz="2200" spc="9" dirty="0" smtClean="0">
                <a:latin typeface="Arial"/>
                <a:cs typeface="Arial"/>
              </a:rPr>
              <a:t>t</a:t>
            </a:r>
            <a:r>
              <a:rPr sz="2200" spc="-4" dirty="0" smtClean="0">
                <a:latin typeface="Arial"/>
                <a:cs typeface="Arial"/>
              </a:rPr>
              <a:t>a</a:t>
            </a:r>
            <a:r>
              <a:rPr sz="2200" spc="0" dirty="0" smtClean="0">
                <a:latin typeface="Arial"/>
                <a:cs typeface="Arial"/>
              </a:rPr>
              <a:t>u</a:t>
            </a:r>
            <a:r>
              <a:rPr sz="2200" spc="9" dirty="0" smtClean="0">
                <a:latin typeface="Arial"/>
                <a:cs typeface="Arial"/>
              </a:rPr>
              <a:t> </a:t>
            </a:r>
            <a:r>
              <a:rPr sz="2200" spc="-4" dirty="0" smtClean="0">
                <a:latin typeface="Arial"/>
                <a:cs typeface="Arial"/>
              </a:rPr>
              <a:t>be</a:t>
            </a:r>
            <a:r>
              <a:rPr sz="2200" spc="4" dirty="0" smtClean="0">
                <a:latin typeface="Arial"/>
                <a:cs typeface="Arial"/>
              </a:rPr>
              <a:t>r</a:t>
            </a:r>
            <a:r>
              <a:rPr sz="2200" spc="-4" dirty="0" smtClean="0">
                <a:latin typeface="Arial"/>
                <a:cs typeface="Arial"/>
              </a:rPr>
              <a:t>ba</a:t>
            </a:r>
            <a:r>
              <a:rPr sz="2200" spc="0" dirty="0" smtClean="0">
                <a:latin typeface="Arial"/>
                <a:cs typeface="Arial"/>
              </a:rPr>
              <a:t>s</a:t>
            </a:r>
            <a:r>
              <a:rPr sz="2200" spc="-9" dirty="0" smtClean="0">
                <a:latin typeface="Arial"/>
                <a:cs typeface="Arial"/>
              </a:rPr>
              <a:t>i</a:t>
            </a:r>
            <a:r>
              <a:rPr sz="2200" spc="0" dirty="0" smtClean="0">
                <a:latin typeface="Arial"/>
                <a:cs typeface="Arial"/>
              </a:rPr>
              <a:t>s</a:t>
            </a:r>
            <a:r>
              <a:rPr sz="2200" spc="29" dirty="0" smtClean="0">
                <a:latin typeface="Arial"/>
                <a:cs typeface="Arial"/>
              </a:rPr>
              <a:t> </a:t>
            </a:r>
            <a:r>
              <a:rPr sz="2200" spc="-14" dirty="0" smtClean="0">
                <a:latin typeface="Arial"/>
                <a:cs typeface="Arial"/>
              </a:rPr>
              <a:t>M</a:t>
            </a:r>
            <a:r>
              <a:rPr sz="2200" spc="-9" dirty="0" smtClean="0">
                <a:latin typeface="Arial"/>
                <a:cs typeface="Arial"/>
              </a:rPr>
              <a:t>i</a:t>
            </a:r>
            <a:r>
              <a:rPr sz="2200" spc="0" dirty="0" smtClean="0">
                <a:latin typeface="Arial"/>
                <a:cs typeface="Arial"/>
              </a:rPr>
              <a:t>c</a:t>
            </a:r>
            <a:r>
              <a:rPr sz="2200" spc="4" dirty="0" smtClean="0">
                <a:latin typeface="Arial"/>
                <a:cs typeface="Arial"/>
              </a:rPr>
              <a:t>r</a:t>
            </a:r>
            <a:r>
              <a:rPr sz="2200" spc="-4" dirty="0" smtClean="0">
                <a:latin typeface="Arial"/>
                <a:cs typeface="Arial"/>
              </a:rPr>
              <a:t>o</a:t>
            </a:r>
            <a:r>
              <a:rPr sz="2200" spc="0" dirty="0" smtClean="0">
                <a:latin typeface="Arial"/>
                <a:cs typeface="Arial"/>
              </a:rPr>
              <a:t>s</a:t>
            </a:r>
            <a:r>
              <a:rPr sz="2200" spc="-4" dirty="0" smtClean="0">
                <a:latin typeface="Arial"/>
                <a:cs typeface="Arial"/>
              </a:rPr>
              <a:t>o</a:t>
            </a:r>
            <a:r>
              <a:rPr sz="2200" spc="9" dirty="0" smtClean="0">
                <a:latin typeface="Arial"/>
                <a:cs typeface="Arial"/>
              </a:rPr>
              <a:t>f</a:t>
            </a:r>
            <a:r>
              <a:rPr sz="2200" spc="0" dirty="0" smtClean="0">
                <a:latin typeface="Arial"/>
                <a:cs typeface="Arial"/>
              </a:rPr>
              <a:t>t</a:t>
            </a:r>
            <a:r>
              <a:rPr sz="2200" spc="19" dirty="0" smtClean="0">
                <a:latin typeface="Arial"/>
                <a:cs typeface="Arial"/>
              </a:rPr>
              <a:t> </a:t>
            </a:r>
            <a:r>
              <a:rPr sz="2200" spc="-4" dirty="0" smtClean="0">
                <a:latin typeface="Arial"/>
                <a:cs typeface="Arial"/>
              </a:rPr>
              <a:t>E</a:t>
            </a:r>
            <a:r>
              <a:rPr sz="2200" spc="-19" dirty="0" smtClean="0">
                <a:latin typeface="Arial"/>
                <a:cs typeface="Arial"/>
              </a:rPr>
              <a:t>x</a:t>
            </a:r>
            <a:r>
              <a:rPr sz="2200" spc="0" dirty="0" smtClean="0">
                <a:latin typeface="Arial"/>
                <a:cs typeface="Arial"/>
              </a:rPr>
              <a:t>c</a:t>
            </a:r>
            <a:r>
              <a:rPr sz="2200" spc="-4" dirty="0" smtClean="0">
                <a:latin typeface="Arial"/>
                <a:cs typeface="Arial"/>
              </a:rPr>
              <a:t>e</a:t>
            </a:r>
            <a:r>
              <a:rPr sz="2200" spc="0" dirty="0" smtClean="0">
                <a:latin typeface="Arial"/>
                <a:cs typeface="Arial"/>
              </a:rPr>
              <a:t>l</a:t>
            </a:r>
            <a:r>
              <a:rPr sz="2200" spc="19" dirty="0" smtClean="0">
                <a:latin typeface="Arial"/>
                <a:cs typeface="Arial"/>
              </a:rPr>
              <a:t> </a:t>
            </a:r>
            <a:r>
              <a:rPr sz="2200" spc="-39" dirty="0" smtClean="0">
                <a:latin typeface="Arial"/>
                <a:cs typeface="Arial"/>
              </a:rPr>
              <a:t>y</a:t>
            </a:r>
            <a:r>
              <a:rPr sz="2200" spc="-4" dirty="0" smtClean="0">
                <a:latin typeface="Arial"/>
                <a:cs typeface="Arial"/>
              </a:rPr>
              <a:t>an</a:t>
            </a:r>
            <a:r>
              <a:rPr sz="2200" spc="0" dirty="0" smtClean="0">
                <a:latin typeface="Arial"/>
                <a:cs typeface="Arial"/>
              </a:rPr>
              <a:t>g</a:t>
            </a:r>
            <a:r>
              <a:rPr sz="2200" spc="64" dirty="0" smtClean="0">
                <a:latin typeface="Arial"/>
                <a:cs typeface="Arial"/>
              </a:rPr>
              <a:t> </a:t>
            </a:r>
            <a:r>
              <a:rPr sz="2200" spc="-4" dirty="0" smtClean="0">
                <a:latin typeface="Arial"/>
                <a:cs typeface="Arial"/>
              </a:rPr>
              <a:t>d</a:t>
            </a:r>
            <a:r>
              <a:rPr sz="2200" spc="-9" dirty="0" smtClean="0">
                <a:latin typeface="Arial"/>
                <a:cs typeface="Arial"/>
              </a:rPr>
              <a:t>i</a:t>
            </a:r>
            <a:r>
              <a:rPr sz="2200" spc="0" dirty="0" smtClean="0">
                <a:latin typeface="Arial"/>
                <a:cs typeface="Arial"/>
              </a:rPr>
              <a:t>s</a:t>
            </a:r>
            <a:r>
              <a:rPr sz="2200" spc="-4" dirty="0" smtClean="0">
                <a:latin typeface="Arial"/>
                <a:cs typeface="Arial"/>
              </a:rPr>
              <a:t>e</a:t>
            </a:r>
            <a:r>
              <a:rPr sz="2200" spc="9" dirty="0" smtClean="0">
                <a:latin typeface="Arial"/>
                <a:cs typeface="Arial"/>
              </a:rPr>
              <a:t>t</a:t>
            </a:r>
            <a:r>
              <a:rPr sz="2200" spc="-4" dirty="0" smtClean="0">
                <a:latin typeface="Arial"/>
                <a:cs typeface="Arial"/>
              </a:rPr>
              <a:t>u</a:t>
            </a:r>
            <a:r>
              <a:rPr sz="2200" spc="-9" dirty="0" smtClean="0">
                <a:latin typeface="Arial"/>
                <a:cs typeface="Arial"/>
              </a:rPr>
              <a:t>j</a:t>
            </a:r>
            <a:r>
              <a:rPr sz="2200" spc="-4" dirty="0" smtClean="0">
                <a:latin typeface="Arial"/>
                <a:cs typeface="Arial"/>
              </a:rPr>
              <a:t>u</a:t>
            </a:r>
            <a:r>
              <a:rPr sz="2200" spc="0" dirty="0" smtClean="0">
                <a:latin typeface="Arial"/>
                <a:cs typeface="Arial"/>
              </a:rPr>
              <a:t>i </a:t>
            </a:r>
            <a:r>
              <a:rPr sz="2200" spc="-4" dirty="0" smtClean="0">
                <a:latin typeface="Arial"/>
                <a:cs typeface="Arial"/>
              </a:rPr>
              <a:t>o</a:t>
            </a:r>
            <a:r>
              <a:rPr sz="2200" spc="-9" dirty="0" smtClean="0">
                <a:latin typeface="Arial"/>
                <a:cs typeface="Arial"/>
              </a:rPr>
              <a:t>l</a:t>
            </a:r>
            <a:r>
              <a:rPr sz="2200" spc="-4" dirty="0" smtClean="0">
                <a:latin typeface="Arial"/>
                <a:cs typeface="Arial"/>
              </a:rPr>
              <a:t>e</a:t>
            </a:r>
            <a:r>
              <a:rPr sz="2200" spc="0" dirty="0" smtClean="0">
                <a:latin typeface="Arial"/>
                <a:cs typeface="Arial"/>
              </a:rPr>
              <a:t>h</a:t>
            </a:r>
            <a:r>
              <a:rPr sz="2200" spc="4" dirty="0" smtClean="0">
                <a:latin typeface="Arial"/>
                <a:cs typeface="Arial"/>
              </a:rPr>
              <a:t> </a:t>
            </a:r>
            <a:r>
              <a:rPr sz="2200" spc="-4" dirty="0" smtClean="0">
                <a:latin typeface="Arial"/>
                <a:cs typeface="Arial"/>
              </a:rPr>
              <a:t>Pe</a:t>
            </a:r>
            <a:r>
              <a:rPr sz="2200" spc="4" dirty="0" smtClean="0">
                <a:latin typeface="Arial"/>
                <a:cs typeface="Arial"/>
              </a:rPr>
              <a:t>m</a:t>
            </a:r>
            <a:r>
              <a:rPr sz="2200" spc="-4" dirty="0" smtClean="0">
                <a:latin typeface="Arial"/>
                <a:cs typeface="Arial"/>
              </a:rPr>
              <a:t>b</a:t>
            </a:r>
            <a:r>
              <a:rPr sz="2200" spc="-9" dirty="0" smtClean="0">
                <a:latin typeface="Arial"/>
                <a:cs typeface="Arial"/>
              </a:rPr>
              <a:t>i</a:t>
            </a:r>
            <a:r>
              <a:rPr sz="2200" spc="4" dirty="0" smtClean="0">
                <a:latin typeface="Arial"/>
                <a:cs typeface="Arial"/>
              </a:rPr>
              <a:t>m</a:t>
            </a:r>
            <a:r>
              <a:rPr sz="2200" spc="-4" dirty="0" smtClean="0">
                <a:latin typeface="Arial"/>
                <a:cs typeface="Arial"/>
              </a:rPr>
              <a:t>b</a:t>
            </a:r>
            <a:r>
              <a:rPr sz="2200" spc="-9" dirty="0" smtClean="0">
                <a:latin typeface="Arial"/>
                <a:cs typeface="Arial"/>
              </a:rPr>
              <a:t>i</a:t>
            </a:r>
            <a:r>
              <a:rPr sz="2200" spc="-4" dirty="0" smtClean="0">
                <a:latin typeface="Arial"/>
                <a:cs typeface="Arial"/>
              </a:rPr>
              <a:t>ng</a:t>
            </a:r>
            <a:r>
              <a:rPr sz="2200" spc="0" dirty="0" smtClean="0">
                <a:latin typeface="Arial"/>
                <a:cs typeface="Arial"/>
              </a:rPr>
              <a:t>.</a:t>
            </a:r>
            <a:endParaRPr sz="2200">
              <a:latin typeface="Arial"/>
              <a:cs typeface="Arial"/>
            </a:endParaRPr>
          </a:p>
          <a:p>
            <a:pPr marL="12700" marR="35492">
              <a:lnSpc>
                <a:spcPct val="95825"/>
              </a:lnSpc>
              <a:spcBef>
                <a:spcPts val="541"/>
              </a:spcBef>
            </a:pPr>
            <a:r>
              <a:rPr sz="2200" spc="9" dirty="0" smtClean="0">
                <a:latin typeface="Arial"/>
                <a:cs typeface="Arial"/>
              </a:rPr>
              <a:t>I</a:t>
            </a:r>
            <a:r>
              <a:rPr sz="2200" spc="-4" dirty="0" smtClean="0">
                <a:latin typeface="Arial"/>
                <a:cs typeface="Arial"/>
              </a:rPr>
              <a:t>V</a:t>
            </a:r>
            <a:r>
              <a:rPr sz="2200" spc="0" dirty="0" smtClean="0">
                <a:latin typeface="Arial"/>
                <a:cs typeface="Arial"/>
              </a:rPr>
              <a:t>.</a:t>
            </a:r>
            <a:r>
              <a:rPr sz="2200" spc="-19" dirty="0" smtClean="0">
                <a:latin typeface="Arial"/>
                <a:cs typeface="Arial"/>
              </a:rPr>
              <a:t> </a:t>
            </a:r>
            <a:r>
              <a:rPr sz="2200" spc="-4" dirty="0" smtClean="0">
                <a:latin typeface="Arial"/>
                <a:cs typeface="Arial"/>
              </a:rPr>
              <a:t>Ke</a:t>
            </a:r>
            <a:r>
              <a:rPr sz="2200" spc="0" dirty="0" smtClean="0">
                <a:latin typeface="Arial"/>
                <a:cs typeface="Arial"/>
              </a:rPr>
              <a:t>s</a:t>
            </a:r>
            <a:r>
              <a:rPr sz="2200" spc="-9" dirty="0" smtClean="0">
                <a:latin typeface="Arial"/>
                <a:cs typeface="Arial"/>
              </a:rPr>
              <a:t>i</a:t>
            </a:r>
            <a:r>
              <a:rPr sz="2200" spc="4" dirty="0" smtClean="0">
                <a:latin typeface="Arial"/>
                <a:cs typeface="Arial"/>
              </a:rPr>
              <a:t>m</a:t>
            </a:r>
            <a:r>
              <a:rPr sz="2200" spc="-4" dirty="0" smtClean="0">
                <a:latin typeface="Arial"/>
                <a:cs typeface="Arial"/>
              </a:rPr>
              <a:t>pu</a:t>
            </a:r>
            <a:r>
              <a:rPr sz="2200" spc="-9" dirty="0" smtClean="0">
                <a:latin typeface="Arial"/>
                <a:cs typeface="Arial"/>
              </a:rPr>
              <a:t>l</a:t>
            </a:r>
            <a:r>
              <a:rPr sz="2200" spc="-4" dirty="0" smtClean="0">
                <a:latin typeface="Arial"/>
                <a:cs typeface="Arial"/>
              </a:rPr>
              <a:t>a</a:t>
            </a:r>
            <a:r>
              <a:rPr sz="2200" spc="0" dirty="0" smtClean="0">
                <a:latin typeface="Arial"/>
                <a:cs typeface="Arial"/>
              </a:rPr>
              <a:t>n</a:t>
            </a:r>
            <a:r>
              <a:rPr sz="2200" spc="49" dirty="0" smtClean="0">
                <a:latin typeface="Arial"/>
                <a:cs typeface="Arial"/>
              </a:rPr>
              <a:t> </a:t>
            </a:r>
            <a:r>
              <a:rPr sz="2200" spc="-4" dirty="0" smtClean="0">
                <a:latin typeface="Arial"/>
                <a:cs typeface="Arial"/>
              </a:rPr>
              <a:t>da</a:t>
            </a:r>
            <a:r>
              <a:rPr sz="2200" spc="0" dirty="0" smtClean="0">
                <a:latin typeface="Arial"/>
                <a:cs typeface="Arial"/>
              </a:rPr>
              <a:t>n</a:t>
            </a:r>
            <a:r>
              <a:rPr sz="2200" spc="4" dirty="0" smtClean="0">
                <a:latin typeface="Arial"/>
                <a:cs typeface="Arial"/>
              </a:rPr>
              <a:t> </a:t>
            </a:r>
            <a:r>
              <a:rPr sz="2200" spc="-4" dirty="0" smtClean="0">
                <a:latin typeface="Arial"/>
                <a:cs typeface="Arial"/>
              </a:rPr>
              <a:t>Sa</a:t>
            </a:r>
            <a:r>
              <a:rPr sz="2200" spc="4" dirty="0" smtClean="0">
                <a:latin typeface="Arial"/>
                <a:cs typeface="Arial"/>
              </a:rPr>
              <a:t>r</a:t>
            </a:r>
            <a:r>
              <a:rPr sz="2200" spc="-4" dirty="0" smtClean="0">
                <a:latin typeface="Arial"/>
                <a:cs typeface="Arial"/>
              </a:rPr>
              <a:t>a</a:t>
            </a:r>
            <a:r>
              <a:rPr sz="2200" spc="0" dirty="0" smtClean="0">
                <a:latin typeface="Arial"/>
                <a:cs typeface="Arial"/>
              </a:rPr>
              <a:t>n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4458946"/>
            <a:ext cx="165100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0"/>
              </a:lnSpc>
              <a:spcBef>
                <a:spcPts val="117"/>
              </a:spcBef>
            </a:pPr>
            <a:r>
              <a:rPr sz="2200" spc="0" dirty="0" smtClean="0"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8840" y="4458946"/>
            <a:ext cx="7378825" cy="13106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5492">
              <a:lnSpc>
                <a:spcPts val="2350"/>
              </a:lnSpc>
              <a:spcBef>
                <a:spcPts val="117"/>
              </a:spcBef>
            </a:pPr>
            <a:r>
              <a:rPr sz="2200" spc="-4" dirty="0" smtClean="0">
                <a:latin typeface="Arial"/>
                <a:cs typeface="Arial"/>
              </a:rPr>
              <a:t>Ke</a:t>
            </a:r>
            <a:r>
              <a:rPr sz="2200" spc="0" dirty="0" smtClean="0">
                <a:latin typeface="Arial"/>
                <a:cs typeface="Arial"/>
              </a:rPr>
              <a:t>s</a:t>
            </a:r>
            <a:r>
              <a:rPr sz="2200" spc="-9" dirty="0" smtClean="0">
                <a:latin typeface="Arial"/>
                <a:cs typeface="Arial"/>
              </a:rPr>
              <a:t>i</a:t>
            </a:r>
            <a:r>
              <a:rPr sz="2200" spc="4" dirty="0" smtClean="0">
                <a:latin typeface="Arial"/>
                <a:cs typeface="Arial"/>
              </a:rPr>
              <a:t>m</a:t>
            </a:r>
            <a:r>
              <a:rPr sz="2200" spc="-4" dirty="0" smtClean="0">
                <a:latin typeface="Arial"/>
                <a:cs typeface="Arial"/>
              </a:rPr>
              <a:t>pu</a:t>
            </a:r>
            <a:r>
              <a:rPr sz="2200" spc="-9" dirty="0" smtClean="0">
                <a:latin typeface="Arial"/>
                <a:cs typeface="Arial"/>
              </a:rPr>
              <a:t>l</a:t>
            </a:r>
            <a:r>
              <a:rPr sz="2200" spc="-4" dirty="0" smtClean="0">
                <a:latin typeface="Arial"/>
                <a:cs typeface="Arial"/>
              </a:rPr>
              <a:t>a</a:t>
            </a:r>
            <a:r>
              <a:rPr sz="2200" spc="0" dirty="0" smtClean="0">
                <a:latin typeface="Arial"/>
                <a:cs typeface="Arial"/>
              </a:rPr>
              <a:t>n</a:t>
            </a:r>
            <a:r>
              <a:rPr sz="2200" spc="29" dirty="0" smtClean="0">
                <a:latin typeface="Arial"/>
                <a:cs typeface="Arial"/>
              </a:rPr>
              <a:t> </a:t>
            </a:r>
            <a:r>
              <a:rPr sz="2200" spc="4" dirty="0" smtClean="0">
                <a:latin typeface="Arial"/>
                <a:cs typeface="Arial"/>
              </a:rPr>
              <a:t>m</a:t>
            </a:r>
            <a:r>
              <a:rPr sz="2200" spc="-4" dirty="0" smtClean="0">
                <a:latin typeface="Arial"/>
                <a:cs typeface="Arial"/>
              </a:rPr>
              <a:t>e</a:t>
            </a:r>
            <a:r>
              <a:rPr sz="2200" spc="4" dirty="0" smtClean="0">
                <a:latin typeface="Arial"/>
                <a:cs typeface="Arial"/>
              </a:rPr>
              <a:t>r</a:t>
            </a:r>
            <a:r>
              <a:rPr sz="2200" spc="-4" dirty="0" smtClean="0">
                <a:latin typeface="Arial"/>
                <a:cs typeface="Arial"/>
              </a:rPr>
              <a:t>upa</a:t>
            </a:r>
            <a:r>
              <a:rPr sz="2200" spc="0" dirty="0" smtClean="0">
                <a:latin typeface="Arial"/>
                <a:cs typeface="Arial"/>
              </a:rPr>
              <a:t>k</a:t>
            </a:r>
            <a:r>
              <a:rPr sz="2200" spc="-4" dirty="0" smtClean="0">
                <a:latin typeface="Arial"/>
                <a:cs typeface="Arial"/>
              </a:rPr>
              <a:t>a</a:t>
            </a:r>
            <a:r>
              <a:rPr sz="2200" spc="0" dirty="0" smtClean="0">
                <a:latin typeface="Arial"/>
                <a:cs typeface="Arial"/>
              </a:rPr>
              <a:t>n</a:t>
            </a:r>
            <a:r>
              <a:rPr sz="2200" spc="29" dirty="0" smtClean="0">
                <a:latin typeface="Arial"/>
                <a:cs typeface="Arial"/>
              </a:rPr>
              <a:t> </a:t>
            </a:r>
            <a:r>
              <a:rPr sz="2200" spc="-9" dirty="0" smtClean="0">
                <a:latin typeface="Arial"/>
                <a:cs typeface="Arial"/>
              </a:rPr>
              <a:t>j</a:t>
            </a:r>
            <a:r>
              <a:rPr sz="2200" spc="-4" dirty="0" smtClean="0">
                <a:latin typeface="Arial"/>
                <a:cs typeface="Arial"/>
              </a:rPr>
              <a:t>a</a:t>
            </a:r>
            <a:r>
              <a:rPr sz="2200" spc="-50" dirty="0" smtClean="0">
                <a:latin typeface="Arial"/>
                <a:cs typeface="Arial"/>
              </a:rPr>
              <a:t>w</a:t>
            </a:r>
            <a:r>
              <a:rPr sz="2200" spc="-4" dirty="0" smtClean="0">
                <a:latin typeface="Arial"/>
                <a:cs typeface="Arial"/>
              </a:rPr>
              <a:t>aba</a:t>
            </a:r>
            <a:r>
              <a:rPr sz="2200" spc="0" dirty="0" smtClean="0">
                <a:latin typeface="Arial"/>
                <a:cs typeface="Arial"/>
              </a:rPr>
              <a:t>n</a:t>
            </a:r>
            <a:r>
              <a:rPr sz="2200" spc="69" dirty="0" smtClean="0">
                <a:latin typeface="Arial"/>
                <a:cs typeface="Arial"/>
              </a:rPr>
              <a:t> </a:t>
            </a:r>
            <a:r>
              <a:rPr sz="2200" spc="-4" dirty="0" smtClean="0">
                <a:latin typeface="Arial"/>
                <a:cs typeface="Arial"/>
              </a:rPr>
              <a:t>da</a:t>
            </a:r>
            <a:r>
              <a:rPr sz="2200" spc="4" dirty="0" smtClean="0">
                <a:latin typeface="Arial"/>
                <a:cs typeface="Arial"/>
              </a:rPr>
              <a:t>r</a:t>
            </a:r>
            <a:r>
              <a:rPr sz="2200" spc="0" dirty="0" smtClean="0">
                <a:latin typeface="Arial"/>
                <a:cs typeface="Arial"/>
              </a:rPr>
              <a:t>i</a:t>
            </a:r>
            <a:r>
              <a:rPr sz="2200" spc="19" dirty="0" smtClean="0">
                <a:latin typeface="Arial"/>
                <a:cs typeface="Arial"/>
              </a:rPr>
              <a:t> </a:t>
            </a:r>
            <a:r>
              <a:rPr sz="2200" spc="9" dirty="0" smtClean="0">
                <a:latin typeface="Arial"/>
                <a:cs typeface="Arial"/>
              </a:rPr>
              <a:t>t</a:t>
            </a:r>
            <a:r>
              <a:rPr sz="2200" spc="-4" dirty="0" smtClean="0">
                <a:latin typeface="Arial"/>
                <a:cs typeface="Arial"/>
              </a:rPr>
              <a:t>u</a:t>
            </a:r>
            <a:r>
              <a:rPr sz="2200" spc="-9" dirty="0" smtClean="0">
                <a:latin typeface="Arial"/>
                <a:cs typeface="Arial"/>
              </a:rPr>
              <a:t>j</a:t>
            </a:r>
            <a:r>
              <a:rPr sz="2200" spc="-4" dirty="0" smtClean="0">
                <a:latin typeface="Arial"/>
                <a:cs typeface="Arial"/>
              </a:rPr>
              <a:t>ua</a:t>
            </a:r>
            <a:r>
              <a:rPr sz="2200" spc="0" dirty="0" smtClean="0">
                <a:latin typeface="Arial"/>
                <a:cs typeface="Arial"/>
              </a:rPr>
              <a:t>n</a:t>
            </a:r>
            <a:r>
              <a:rPr sz="2200" spc="4" dirty="0" smtClean="0">
                <a:latin typeface="Arial"/>
                <a:cs typeface="Arial"/>
              </a:rPr>
              <a:t> </a:t>
            </a:r>
            <a:r>
              <a:rPr sz="2200" spc="-39" dirty="0" smtClean="0">
                <a:latin typeface="Arial"/>
                <a:cs typeface="Arial"/>
              </a:rPr>
              <a:t>y</a:t>
            </a:r>
            <a:r>
              <a:rPr sz="2200" spc="-4" dirty="0" smtClean="0">
                <a:latin typeface="Arial"/>
                <a:cs typeface="Arial"/>
              </a:rPr>
              <a:t>an</a:t>
            </a:r>
            <a:r>
              <a:rPr sz="2200" spc="0" dirty="0" smtClean="0">
                <a:latin typeface="Arial"/>
                <a:cs typeface="Arial"/>
              </a:rPr>
              <a:t>g</a:t>
            </a:r>
            <a:r>
              <a:rPr sz="2200" spc="64" dirty="0" smtClean="0">
                <a:latin typeface="Arial"/>
                <a:cs typeface="Arial"/>
              </a:rPr>
              <a:t> </a:t>
            </a:r>
            <a:r>
              <a:rPr sz="2200" spc="-9" dirty="0" smtClean="0">
                <a:latin typeface="Arial"/>
                <a:cs typeface="Arial"/>
              </a:rPr>
              <a:t>i</a:t>
            </a:r>
            <a:r>
              <a:rPr sz="2200" spc="-4" dirty="0" smtClean="0">
                <a:latin typeface="Arial"/>
                <a:cs typeface="Arial"/>
              </a:rPr>
              <a:t>ng</a:t>
            </a:r>
            <a:r>
              <a:rPr sz="2200" spc="-9" dirty="0" smtClean="0">
                <a:latin typeface="Arial"/>
                <a:cs typeface="Arial"/>
              </a:rPr>
              <a:t>i</a:t>
            </a:r>
            <a:r>
              <a:rPr sz="2200" spc="0" dirty="0" smtClean="0">
                <a:latin typeface="Arial"/>
                <a:cs typeface="Arial"/>
              </a:rPr>
              <a:t>n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41"/>
              </a:lnSpc>
            </a:pPr>
            <a:r>
              <a:rPr sz="2200" spc="-4" dirty="0" smtClean="0">
                <a:latin typeface="Arial"/>
                <a:cs typeface="Arial"/>
              </a:rPr>
              <a:t>d</a:t>
            </a:r>
            <a:r>
              <a:rPr sz="2200" spc="-9" dirty="0" smtClean="0">
                <a:latin typeface="Arial"/>
                <a:cs typeface="Arial"/>
              </a:rPr>
              <a:t>i</a:t>
            </a:r>
            <a:r>
              <a:rPr sz="2200" spc="0" dirty="0" smtClean="0">
                <a:latin typeface="Arial"/>
                <a:cs typeface="Arial"/>
              </a:rPr>
              <a:t>c</a:t>
            </a:r>
            <a:r>
              <a:rPr sz="2200" spc="-4" dirty="0" smtClean="0">
                <a:latin typeface="Arial"/>
                <a:cs typeface="Arial"/>
              </a:rPr>
              <a:t>apa</a:t>
            </a:r>
            <a:r>
              <a:rPr sz="2200" spc="0" dirty="0" smtClean="0">
                <a:latin typeface="Arial"/>
                <a:cs typeface="Arial"/>
              </a:rPr>
              <a:t>i </a:t>
            </a:r>
            <a:r>
              <a:rPr sz="2200" spc="-4" dirty="0" smtClean="0">
                <a:latin typeface="Arial"/>
                <a:cs typeface="Arial"/>
              </a:rPr>
              <a:t>un</a:t>
            </a:r>
            <a:r>
              <a:rPr sz="2200" spc="9" dirty="0" smtClean="0">
                <a:latin typeface="Arial"/>
                <a:cs typeface="Arial"/>
              </a:rPr>
              <a:t>t</a:t>
            </a:r>
            <a:r>
              <a:rPr sz="2200" spc="-4" dirty="0" smtClean="0">
                <a:latin typeface="Arial"/>
                <a:cs typeface="Arial"/>
              </a:rPr>
              <a:t>u</a:t>
            </a:r>
            <a:r>
              <a:rPr sz="2200" spc="0" dirty="0" smtClean="0">
                <a:latin typeface="Arial"/>
                <a:cs typeface="Arial"/>
              </a:rPr>
              <a:t>k</a:t>
            </a:r>
            <a:r>
              <a:rPr sz="2200" spc="9" dirty="0" smtClean="0">
                <a:latin typeface="Arial"/>
                <a:cs typeface="Arial"/>
              </a:rPr>
              <a:t> </a:t>
            </a:r>
            <a:r>
              <a:rPr sz="2200" spc="4" dirty="0" smtClean="0">
                <a:latin typeface="Arial"/>
                <a:cs typeface="Arial"/>
              </a:rPr>
              <a:t>m</a:t>
            </a:r>
            <a:r>
              <a:rPr sz="2200" spc="-4" dirty="0" smtClean="0">
                <a:latin typeface="Arial"/>
                <a:cs typeface="Arial"/>
              </a:rPr>
              <a:t>en</a:t>
            </a:r>
            <a:r>
              <a:rPr sz="2200" spc="-39" dirty="0" smtClean="0">
                <a:latin typeface="Arial"/>
                <a:cs typeface="Arial"/>
              </a:rPr>
              <a:t>y</a:t>
            </a:r>
            <a:r>
              <a:rPr sz="2200" spc="-4" dirty="0" smtClean="0">
                <a:latin typeface="Arial"/>
                <a:cs typeface="Arial"/>
              </a:rPr>
              <a:t>e</a:t>
            </a:r>
            <a:r>
              <a:rPr sz="2200" spc="-9" dirty="0" smtClean="0">
                <a:latin typeface="Arial"/>
                <a:cs typeface="Arial"/>
              </a:rPr>
              <a:t>l</a:t>
            </a:r>
            <a:r>
              <a:rPr sz="2200" spc="-4" dirty="0" smtClean="0">
                <a:latin typeface="Arial"/>
                <a:cs typeface="Arial"/>
              </a:rPr>
              <a:t>e</a:t>
            </a:r>
            <a:r>
              <a:rPr sz="2200" spc="0" dirty="0" smtClean="0">
                <a:latin typeface="Arial"/>
                <a:cs typeface="Arial"/>
              </a:rPr>
              <a:t>s</a:t>
            </a:r>
            <a:r>
              <a:rPr sz="2200" spc="-4" dirty="0" smtClean="0">
                <a:latin typeface="Arial"/>
                <a:cs typeface="Arial"/>
              </a:rPr>
              <a:t>a</a:t>
            </a:r>
            <a:r>
              <a:rPr sz="2200" spc="-9" dirty="0" smtClean="0">
                <a:latin typeface="Arial"/>
                <a:cs typeface="Arial"/>
              </a:rPr>
              <a:t>i</a:t>
            </a:r>
            <a:r>
              <a:rPr sz="2200" spc="19" dirty="0" smtClean="0">
                <a:latin typeface="Arial"/>
                <a:cs typeface="Arial"/>
              </a:rPr>
              <a:t>k</a:t>
            </a:r>
            <a:r>
              <a:rPr sz="2200" spc="-4" dirty="0" smtClean="0">
                <a:latin typeface="Arial"/>
                <a:cs typeface="Arial"/>
              </a:rPr>
              <a:t>a</a:t>
            </a:r>
            <a:r>
              <a:rPr sz="2200" spc="0" dirty="0" smtClean="0">
                <a:latin typeface="Arial"/>
                <a:cs typeface="Arial"/>
              </a:rPr>
              <a:t>n</a:t>
            </a:r>
            <a:r>
              <a:rPr sz="2200" spc="69" dirty="0" smtClean="0">
                <a:latin typeface="Arial"/>
                <a:cs typeface="Arial"/>
              </a:rPr>
              <a:t> </a:t>
            </a:r>
            <a:r>
              <a:rPr sz="2200" spc="4" dirty="0" smtClean="0">
                <a:latin typeface="Arial"/>
                <a:cs typeface="Arial"/>
              </a:rPr>
              <a:t>m</a:t>
            </a:r>
            <a:r>
              <a:rPr sz="2200" spc="-4" dirty="0" smtClean="0">
                <a:latin typeface="Arial"/>
                <a:cs typeface="Arial"/>
              </a:rPr>
              <a:t>a</a:t>
            </a:r>
            <a:r>
              <a:rPr sz="2200" spc="0" dirty="0" smtClean="0">
                <a:latin typeface="Arial"/>
                <a:cs typeface="Arial"/>
              </a:rPr>
              <a:t>s</a:t>
            </a:r>
            <a:r>
              <a:rPr sz="2200" spc="-4" dirty="0" smtClean="0">
                <a:latin typeface="Arial"/>
                <a:cs typeface="Arial"/>
              </a:rPr>
              <a:t>a</a:t>
            </a:r>
            <a:r>
              <a:rPr sz="2200" spc="-9" dirty="0" smtClean="0">
                <a:latin typeface="Arial"/>
                <a:cs typeface="Arial"/>
              </a:rPr>
              <a:t>l</a:t>
            </a:r>
            <a:r>
              <a:rPr sz="2200" spc="-4" dirty="0" smtClean="0">
                <a:latin typeface="Arial"/>
                <a:cs typeface="Arial"/>
              </a:rPr>
              <a:t>ah</a:t>
            </a:r>
            <a:r>
              <a:rPr sz="2200" spc="0" dirty="0" smtClean="0">
                <a:latin typeface="Arial"/>
                <a:cs typeface="Arial"/>
              </a:rPr>
              <a:t>.</a:t>
            </a:r>
            <a:r>
              <a:rPr sz="2200" spc="39" dirty="0" smtClean="0">
                <a:latin typeface="Arial"/>
                <a:cs typeface="Arial"/>
              </a:rPr>
              <a:t> </a:t>
            </a:r>
            <a:r>
              <a:rPr sz="2200" spc="-4" dirty="0" smtClean="0">
                <a:latin typeface="Arial"/>
                <a:cs typeface="Arial"/>
              </a:rPr>
              <a:t>Sa</a:t>
            </a:r>
            <a:r>
              <a:rPr sz="2200" spc="4" dirty="0" smtClean="0">
                <a:latin typeface="Arial"/>
                <a:cs typeface="Arial"/>
              </a:rPr>
              <a:t>r</a:t>
            </a:r>
            <a:r>
              <a:rPr sz="2200" spc="-4" dirty="0" smtClean="0">
                <a:latin typeface="Arial"/>
                <a:cs typeface="Arial"/>
              </a:rPr>
              <a:t>a</a:t>
            </a:r>
            <a:r>
              <a:rPr sz="2200" spc="0" dirty="0" smtClean="0">
                <a:latin typeface="Arial"/>
                <a:cs typeface="Arial"/>
              </a:rPr>
              <a:t>n</a:t>
            </a:r>
            <a:r>
              <a:rPr sz="2200" spc="4" dirty="0" smtClean="0">
                <a:latin typeface="Arial"/>
                <a:cs typeface="Arial"/>
              </a:rPr>
              <a:t> </a:t>
            </a:r>
            <a:r>
              <a:rPr sz="2200" spc="-4" dirty="0" smtClean="0">
                <a:latin typeface="Arial"/>
                <a:cs typeface="Arial"/>
              </a:rPr>
              <a:t>d</a:t>
            </a:r>
            <a:r>
              <a:rPr sz="2200" spc="-9" dirty="0" smtClean="0">
                <a:latin typeface="Arial"/>
                <a:cs typeface="Arial"/>
              </a:rPr>
              <a:t>i</a:t>
            </a:r>
            <a:r>
              <a:rPr sz="2200" spc="0" dirty="0" smtClean="0">
                <a:latin typeface="Arial"/>
                <a:cs typeface="Arial"/>
              </a:rPr>
              <a:t>s</a:t>
            </a:r>
            <a:r>
              <a:rPr sz="2200" spc="-4" dirty="0" smtClean="0">
                <a:latin typeface="Arial"/>
                <a:cs typeface="Arial"/>
              </a:rPr>
              <a:t>u</a:t>
            </a:r>
            <a:r>
              <a:rPr sz="2200" spc="0" dirty="0" smtClean="0">
                <a:latin typeface="Arial"/>
                <a:cs typeface="Arial"/>
              </a:rPr>
              <a:t>s</a:t>
            </a:r>
            <a:r>
              <a:rPr sz="2200" spc="-4" dirty="0" smtClean="0">
                <a:latin typeface="Arial"/>
                <a:cs typeface="Arial"/>
              </a:rPr>
              <a:t>u</a:t>
            </a:r>
            <a:r>
              <a:rPr sz="2200" spc="0" dirty="0" smtClean="0">
                <a:latin typeface="Arial"/>
                <a:cs typeface="Arial"/>
              </a:rPr>
              <a:t>n </a:t>
            </a:r>
            <a:r>
              <a:rPr sz="2200" spc="-4" dirty="0" smtClean="0">
                <a:latin typeface="Arial"/>
                <a:cs typeface="Arial"/>
              </a:rPr>
              <a:t>be</a:t>
            </a:r>
            <a:r>
              <a:rPr sz="2200" spc="4" dirty="0" smtClean="0">
                <a:latin typeface="Arial"/>
                <a:cs typeface="Arial"/>
              </a:rPr>
              <a:t>r</a:t>
            </a:r>
            <a:r>
              <a:rPr sz="2200" spc="-4" dirty="0" smtClean="0">
                <a:latin typeface="Arial"/>
                <a:cs typeface="Arial"/>
              </a:rPr>
              <a:t>da</a:t>
            </a:r>
            <a:r>
              <a:rPr sz="2200" spc="0" dirty="0" smtClean="0">
                <a:latin typeface="Arial"/>
                <a:cs typeface="Arial"/>
              </a:rPr>
              <a:t>s</a:t>
            </a:r>
            <a:r>
              <a:rPr sz="2200" spc="-4" dirty="0" smtClean="0">
                <a:latin typeface="Arial"/>
                <a:cs typeface="Arial"/>
              </a:rPr>
              <a:t>a</a:t>
            </a:r>
            <a:r>
              <a:rPr sz="2200" spc="4" dirty="0" smtClean="0">
                <a:latin typeface="Arial"/>
                <a:cs typeface="Arial"/>
              </a:rPr>
              <a:t>r</a:t>
            </a:r>
            <a:r>
              <a:rPr sz="2200" spc="0" dirty="0" smtClean="0">
                <a:latin typeface="Arial"/>
                <a:cs typeface="Arial"/>
              </a:rPr>
              <a:t>k</a:t>
            </a:r>
            <a:r>
              <a:rPr sz="2200" spc="-4" dirty="0" smtClean="0">
                <a:latin typeface="Arial"/>
                <a:cs typeface="Arial"/>
              </a:rPr>
              <a:t>a</a:t>
            </a:r>
            <a:r>
              <a:rPr sz="2200" spc="0" dirty="0" smtClean="0">
                <a:latin typeface="Arial"/>
                <a:cs typeface="Arial"/>
              </a:rPr>
              <a:t>n</a:t>
            </a:r>
            <a:r>
              <a:rPr sz="2200" spc="4" dirty="0" smtClean="0">
                <a:latin typeface="Arial"/>
                <a:cs typeface="Arial"/>
              </a:rPr>
              <a:t> </a:t>
            </a:r>
            <a:r>
              <a:rPr sz="2200" spc="0" dirty="0" smtClean="0">
                <a:latin typeface="Arial"/>
                <a:cs typeface="Arial"/>
              </a:rPr>
              <a:t>k</a:t>
            </a:r>
            <a:r>
              <a:rPr sz="2200" spc="-4" dirty="0" smtClean="0">
                <a:latin typeface="Arial"/>
                <a:cs typeface="Arial"/>
              </a:rPr>
              <a:t>e</a:t>
            </a:r>
            <a:r>
              <a:rPr sz="2200" spc="0" dirty="0" smtClean="0">
                <a:latin typeface="Arial"/>
                <a:cs typeface="Arial"/>
              </a:rPr>
              <a:t>s</a:t>
            </a:r>
            <a:r>
              <a:rPr sz="2200" spc="-9" dirty="0" smtClean="0">
                <a:latin typeface="Arial"/>
                <a:cs typeface="Arial"/>
              </a:rPr>
              <a:t>i</a:t>
            </a:r>
            <a:r>
              <a:rPr sz="2200" spc="4" dirty="0" smtClean="0">
                <a:latin typeface="Arial"/>
                <a:cs typeface="Arial"/>
              </a:rPr>
              <a:t>m</a:t>
            </a:r>
            <a:r>
              <a:rPr sz="2200" spc="-4" dirty="0" smtClean="0">
                <a:latin typeface="Arial"/>
                <a:cs typeface="Arial"/>
              </a:rPr>
              <a:t>pu</a:t>
            </a:r>
            <a:r>
              <a:rPr sz="2200" spc="-9" dirty="0" smtClean="0">
                <a:latin typeface="Arial"/>
                <a:cs typeface="Arial"/>
              </a:rPr>
              <a:t>l</a:t>
            </a:r>
            <a:r>
              <a:rPr sz="2200" spc="-4" dirty="0" smtClean="0">
                <a:latin typeface="Arial"/>
                <a:cs typeface="Arial"/>
              </a:rPr>
              <a:t>a</a:t>
            </a:r>
            <a:r>
              <a:rPr sz="2200" spc="0" dirty="0" smtClean="0">
                <a:latin typeface="Arial"/>
                <a:cs typeface="Arial"/>
              </a:rPr>
              <a:t>n</a:t>
            </a:r>
            <a:r>
              <a:rPr sz="2200" spc="44" dirty="0" smtClean="0">
                <a:latin typeface="Arial"/>
                <a:cs typeface="Arial"/>
              </a:rPr>
              <a:t> </a:t>
            </a:r>
            <a:r>
              <a:rPr sz="2200" spc="-39" dirty="0" smtClean="0">
                <a:latin typeface="Arial"/>
                <a:cs typeface="Arial"/>
              </a:rPr>
              <a:t>y</a:t>
            </a:r>
            <a:r>
              <a:rPr sz="2200" spc="-4" dirty="0" smtClean="0">
                <a:latin typeface="Arial"/>
                <a:cs typeface="Arial"/>
              </a:rPr>
              <a:t>an</a:t>
            </a:r>
            <a:r>
              <a:rPr sz="2200" spc="0" dirty="0" smtClean="0">
                <a:latin typeface="Arial"/>
                <a:cs typeface="Arial"/>
              </a:rPr>
              <a:t>g</a:t>
            </a:r>
            <a:r>
              <a:rPr sz="2200" spc="44" dirty="0" smtClean="0">
                <a:latin typeface="Arial"/>
                <a:cs typeface="Arial"/>
              </a:rPr>
              <a:t> </a:t>
            </a:r>
            <a:r>
              <a:rPr sz="2200" spc="-4" dirty="0" smtClean="0">
                <a:latin typeface="Arial"/>
                <a:cs typeface="Arial"/>
              </a:rPr>
              <a:t>d</a:t>
            </a:r>
            <a:r>
              <a:rPr sz="2200" spc="-9" dirty="0" smtClean="0">
                <a:latin typeface="Arial"/>
                <a:cs typeface="Arial"/>
              </a:rPr>
              <a:t>i</a:t>
            </a:r>
            <a:r>
              <a:rPr sz="2200" spc="-4" dirty="0" smtClean="0">
                <a:latin typeface="Arial"/>
                <a:cs typeface="Arial"/>
              </a:rPr>
              <a:t>bua</a:t>
            </a:r>
            <a:r>
              <a:rPr sz="2200" spc="9" dirty="0" smtClean="0">
                <a:latin typeface="Arial"/>
                <a:cs typeface="Arial"/>
              </a:rPr>
              <a:t>t</a:t>
            </a:r>
            <a:r>
              <a:rPr sz="2200" spc="0" dirty="0" smtClean="0">
                <a:latin typeface="Arial"/>
                <a:cs typeface="Arial"/>
              </a:rPr>
              <a:t>,</a:t>
            </a:r>
            <a:r>
              <a:rPr sz="2200" spc="19" dirty="0" smtClean="0">
                <a:latin typeface="Arial"/>
                <a:cs typeface="Arial"/>
              </a:rPr>
              <a:t> </a:t>
            </a:r>
            <a:r>
              <a:rPr sz="2200" spc="-4" dirty="0" smtClean="0">
                <a:latin typeface="Arial"/>
                <a:cs typeface="Arial"/>
              </a:rPr>
              <a:t>b</a:t>
            </a:r>
            <a:r>
              <a:rPr sz="2200" spc="-9" dirty="0" smtClean="0">
                <a:latin typeface="Arial"/>
                <a:cs typeface="Arial"/>
              </a:rPr>
              <a:t>i</a:t>
            </a:r>
            <a:r>
              <a:rPr sz="2200" spc="0" dirty="0" smtClean="0">
                <a:latin typeface="Arial"/>
                <a:cs typeface="Arial"/>
              </a:rPr>
              <a:t>sa</a:t>
            </a:r>
            <a:r>
              <a:rPr sz="2200" spc="24" dirty="0" smtClean="0">
                <a:latin typeface="Arial"/>
                <a:cs typeface="Arial"/>
              </a:rPr>
              <a:t> </a:t>
            </a:r>
            <a:r>
              <a:rPr sz="2200" spc="-4" dirty="0" smtClean="0">
                <a:latin typeface="Arial"/>
                <a:cs typeface="Arial"/>
              </a:rPr>
              <a:t>be</a:t>
            </a:r>
            <a:r>
              <a:rPr sz="2200" spc="4" dirty="0" smtClean="0">
                <a:latin typeface="Arial"/>
                <a:cs typeface="Arial"/>
              </a:rPr>
              <a:t>r</a:t>
            </a:r>
            <a:r>
              <a:rPr sz="2200" spc="-4" dirty="0" smtClean="0">
                <a:latin typeface="Arial"/>
                <a:cs typeface="Arial"/>
              </a:rPr>
              <a:t>up</a:t>
            </a:r>
            <a:r>
              <a:rPr sz="2200" spc="0" dirty="0" smtClean="0">
                <a:latin typeface="Arial"/>
                <a:cs typeface="Arial"/>
              </a:rPr>
              <a:t>a</a:t>
            </a:r>
            <a:r>
              <a:rPr sz="2200" spc="24" dirty="0" smtClean="0">
                <a:latin typeface="Arial"/>
                <a:cs typeface="Arial"/>
              </a:rPr>
              <a:t> </a:t>
            </a:r>
            <a:r>
              <a:rPr sz="2200" spc="9" dirty="0" smtClean="0">
                <a:latin typeface="Arial"/>
                <a:cs typeface="Arial"/>
              </a:rPr>
              <a:t>t</a:t>
            </a:r>
            <a:r>
              <a:rPr sz="2200" spc="-9" dirty="0" smtClean="0">
                <a:latin typeface="Arial"/>
                <a:cs typeface="Arial"/>
              </a:rPr>
              <a:t>i</a:t>
            </a:r>
            <a:r>
              <a:rPr sz="2200" spc="-4" dirty="0" smtClean="0">
                <a:latin typeface="Arial"/>
                <a:cs typeface="Arial"/>
              </a:rPr>
              <a:t>nda</a:t>
            </a:r>
            <a:r>
              <a:rPr sz="2200" spc="0" dirty="0" smtClean="0">
                <a:latin typeface="Arial"/>
                <a:cs typeface="Arial"/>
              </a:rPr>
              <a:t>k</a:t>
            </a:r>
            <a:r>
              <a:rPr sz="2200" spc="-4" dirty="0" smtClean="0">
                <a:latin typeface="Arial"/>
                <a:cs typeface="Arial"/>
              </a:rPr>
              <a:t>an p</a:t>
            </a:r>
            <a:r>
              <a:rPr sz="2200" spc="4" dirty="0" smtClean="0">
                <a:latin typeface="Arial"/>
                <a:cs typeface="Arial"/>
              </a:rPr>
              <a:t>r</a:t>
            </a:r>
            <a:r>
              <a:rPr sz="2200" spc="-4" dirty="0" smtClean="0">
                <a:latin typeface="Arial"/>
                <a:cs typeface="Arial"/>
              </a:rPr>
              <a:t>a</a:t>
            </a:r>
            <a:r>
              <a:rPr sz="2200" spc="0" dirty="0" smtClean="0">
                <a:latin typeface="Arial"/>
                <a:cs typeface="Arial"/>
              </a:rPr>
              <a:t>k</a:t>
            </a:r>
            <a:r>
              <a:rPr sz="2200" spc="9" dirty="0" smtClean="0">
                <a:latin typeface="Arial"/>
                <a:cs typeface="Arial"/>
              </a:rPr>
              <a:t>t</a:t>
            </a:r>
            <a:r>
              <a:rPr sz="2200" spc="-9" dirty="0" smtClean="0">
                <a:latin typeface="Arial"/>
                <a:cs typeface="Arial"/>
              </a:rPr>
              <a:t>i</a:t>
            </a:r>
            <a:r>
              <a:rPr sz="2200" spc="0" dirty="0" smtClean="0">
                <a:latin typeface="Arial"/>
                <a:cs typeface="Arial"/>
              </a:rPr>
              <a:t>s</a:t>
            </a:r>
            <a:r>
              <a:rPr sz="2200" spc="-9" dirty="0" smtClean="0">
                <a:latin typeface="Arial"/>
                <a:cs typeface="Arial"/>
              </a:rPr>
              <a:t> </a:t>
            </a:r>
            <a:r>
              <a:rPr sz="2200" spc="-4" dirty="0" smtClean="0">
                <a:latin typeface="Arial"/>
                <a:cs typeface="Arial"/>
              </a:rPr>
              <a:t>da</a:t>
            </a:r>
            <a:r>
              <a:rPr sz="2200" spc="0" dirty="0" smtClean="0">
                <a:latin typeface="Arial"/>
                <a:cs typeface="Arial"/>
              </a:rPr>
              <a:t>n</a:t>
            </a:r>
            <a:r>
              <a:rPr sz="2200" spc="4" dirty="0" smtClean="0">
                <a:latin typeface="Arial"/>
                <a:cs typeface="Arial"/>
              </a:rPr>
              <a:t> </a:t>
            </a:r>
            <a:r>
              <a:rPr sz="2200" spc="-4" dirty="0" smtClean="0">
                <a:latin typeface="Arial"/>
                <a:cs typeface="Arial"/>
              </a:rPr>
              <a:t>pene</a:t>
            </a:r>
            <a:r>
              <a:rPr sz="2200" spc="-9" dirty="0" smtClean="0">
                <a:latin typeface="Arial"/>
                <a:cs typeface="Arial"/>
              </a:rPr>
              <a:t>li</a:t>
            </a:r>
            <a:r>
              <a:rPr sz="2200" spc="9" dirty="0" smtClean="0">
                <a:latin typeface="Arial"/>
                <a:cs typeface="Arial"/>
              </a:rPr>
              <a:t>t</a:t>
            </a:r>
            <a:r>
              <a:rPr sz="2200" spc="-9" dirty="0" smtClean="0">
                <a:latin typeface="Arial"/>
                <a:cs typeface="Arial"/>
              </a:rPr>
              <a:t>i</a:t>
            </a:r>
            <a:r>
              <a:rPr sz="2200" spc="-4" dirty="0" smtClean="0">
                <a:latin typeface="Arial"/>
                <a:cs typeface="Arial"/>
              </a:rPr>
              <a:t>a</a:t>
            </a:r>
            <a:r>
              <a:rPr sz="2200" spc="0" dirty="0" smtClean="0">
                <a:latin typeface="Arial"/>
                <a:cs typeface="Arial"/>
              </a:rPr>
              <a:t>n</a:t>
            </a:r>
            <a:r>
              <a:rPr sz="2200" spc="49" dirty="0" smtClean="0">
                <a:latin typeface="Arial"/>
                <a:cs typeface="Arial"/>
              </a:rPr>
              <a:t> </a:t>
            </a:r>
            <a:r>
              <a:rPr sz="2200" spc="-9" dirty="0" smtClean="0">
                <a:latin typeface="Arial"/>
                <a:cs typeface="Arial"/>
              </a:rPr>
              <a:t>l</a:t>
            </a:r>
            <a:r>
              <a:rPr sz="2200" spc="-4" dirty="0" smtClean="0">
                <a:latin typeface="Arial"/>
                <a:cs typeface="Arial"/>
              </a:rPr>
              <a:t>an</a:t>
            </a:r>
            <a:r>
              <a:rPr sz="2200" spc="-9" dirty="0" smtClean="0">
                <a:latin typeface="Arial"/>
                <a:cs typeface="Arial"/>
              </a:rPr>
              <a:t>j</a:t>
            </a:r>
            <a:r>
              <a:rPr sz="2200" spc="-4" dirty="0" smtClean="0">
                <a:latin typeface="Arial"/>
                <a:cs typeface="Arial"/>
              </a:rPr>
              <a:t>u</a:t>
            </a:r>
            <a:r>
              <a:rPr sz="2200" spc="9" dirty="0" smtClean="0">
                <a:latin typeface="Arial"/>
                <a:cs typeface="Arial"/>
              </a:rPr>
              <a:t>t</a:t>
            </a:r>
            <a:r>
              <a:rPr sz="2200" spc="-4" dirty="0" smtClean="0">
                <a:latin typeface="Arial"/>
                <a:cs typeface="Arial"/>
              </a:rPr>
              <a:t>an</a:t>
            </a:r>
            <a:r>
              <a:rPr sz="2200" spc="0" dirty="0" smtClean="0">
                <a:latin typeface="Arial"/>
                <a:cs typeface="Arial"/>
              </a:rPr>
              <a:t>.</a:t>
            </a:r>
            <a:endParaRPr sz="2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48640" y="6105207"/>
            <a:ext cx="99059" cy="4013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8640" y="6224270"/>
            <a:ext cx="119379" cy="513080"/>
          </a:xfrm>
          <a:custGeom>
            <a:avLst/>
            <a:gdLst/>
            <a:ahLst/>
            <a:cxnLst/>
            <a:rect l="l" t="t" r="r" b="b"/>
            <a:pathLst>
              <a:path w="119379" h="513079">
                <a:moveTo>
                  <a:pt x="0" y="0"/>
                </a:moveTo>
                <a:lnTo>
                  <a:pt x="0" y="513079"/>
                </a:lnTo>
                <a:lnTo>
                  <a:pt x="119379" y="513079"/>
                </a:lnTo>
                <a:lnTo>
                  <a:pt x="11937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35940" y="376062"/>
            <a:ext cx="2658440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b="1" spc="4" dirty="0" smtClean="0">
                <a:latin typeface="Arial"/>
                <a:cs typeface="Arial"/>
              </a:rPr>
              <a:t>3</a:t>
            </a:r>
            <a:r>
              <a:rPr sz="2800" b="1" spc="0" dirty="0" smtClean="0">
                <a:latin typeface="Arial"/>
                <a:cs typeface="Arial"/>
              </a:rPr>
              <a:t>.</a:t>
            </a:r>
            <a:r>
              <a:rPr sz="2800" b="1" spc="-14" dirty="0" smtClean="0">
                <a:latin typeface="Arial"/>
                <a:cs typeface="Arial"/>
              </a:rPr>
              <a:t> </a:t>
            </a:r>
            <a:r>
              <a:rPr sz="2800" b="1" spc="0" dirty="0" smtClean="0">
                <a:latin typeface="Arial"/>
                <a:cs typeface="Arial"/>
              </a:rPr>
              <a:t>B</a:t>
            </a:r>
            <a:r>
              <a:rPr sz="2800" b="1" spc="4" dirty="0" smtClean="0">
                <a:latin typeface="Arial"/>
                <a:cs typeface="Arial"/>
              </a:rPr>
              <a:t>a</a:t>
            </a:r>
            <a:r>
              <a:rPr sz="2800" b="1" spc="9" dirty="0" smtClean="0">
                <a:latin typeface="Arial"/>
                <a:cs typeface="Arial"/>
              </a:rPr>
              <a:t>g</a:t>
            </a:r>
            <a:r>
              <a:rPr sz="2800" b="1" spc="0" dirty="0" smtClean="0">
                <a:latin typeface="Arial"/>
                <a:cs typeface="Arial"/>
              </a:rPr>
              <a:t>i</a:t>
            </a:r>
            <a:r>
              <a:rPr sz="2800" b="1" spc="4" dirty="0" smtClean="0">
                <a:latin typeface="Arial"/>
                <a:cs typeface="Arial"/>
              </a:rPr>
              <a:t>a</a:t>
            </a:r>
            <a:r>
              <a:rPr sz="2800" b="1" spc="0" dirty="0" smtClean="0">
                <a:latin typeface="Arial"/>
                <a:cs typeface="Arial"/>
              </a:rPr>
              <a:t>n</a:t>
            </a:r>
            <a:r>
              <a:rPr sz="2800" b="1" spc="14" dirty="0" smtClean="0">
                <a:latin typeface="Arial"/>
                <a:cs typeface="Arial"/>
              </a:rPr>
              <a:t> </a:t>
            </a:r>
            <a:r>
              <a:rPr sz="2800" b="1" spc="-100" dirty="0" smtClean="0">
                <a:latin typeface="Arial"/>
                <a:cs typeface="Arial"/>
              </a:rPr>
              <a:t>A</a:t>
            </a:r>
            <a:r>
              <a:rPr sz="2800" b="1" spc="4" dirty="0" smtClean="0">
                <a:latin typeface="Arial"/>
                <a:cs typeface="Arial"/>
              </a:rPr>
              <a:t>k</a:t>
            </a:r>
            <a:r>
              <a:rPr sz="2800" b="1" spc="9" dirty="0" smtClean="0">
                <a:latin typeface="Arial"/>
                <a:cs typeface="Arial"/>
              </a:rPr>
              <a:t>h</a:t>
            </a:r>
            <a:r>
              <a:rPr sz="2800" b="1" spc="4" dirty="0" smtClean="0">
                <a:latin typeface="Arial"/>
                <a:cs typeface="Arial"/>
              </a:rPr>
              <a:t>ir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889142"/>
            <a:ext cx="197154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-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8840" y="889142"/>
            <a:ext cx="1048425" cy="13183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D</a:t>
            </a:r>
            <a:r>
              <a:rPr sz="2800" spc="4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f</a:t>
            </a:r>
            <a:r>
              <a:rPr sz="2800" spc="4" dirty="0" smtClean="0">
                <a:latin typeface="Arial"/>
                <a:cs typeface="Arial"/>
              </a:rPr>
              <a:t>tar</a:t>
            </a:r>
            <a:endParaRPr sz="2800">
              <a:latin typeface="Arial"/>
              <a:cs typeface="Arial"/>
            </a:endParaRPr>
          </a:p>
          <a:p>
            <a:pPr marL="12700" marR="4704">
              <a:lnSpc>
                <a:spcPct val="100041"/>
              </a:lnSpc>
              <a:spcBef>
                <a:spcPts val="653"/>
              </a:spcBef>
            </a:pPr>
            <a:r>
              <a:rPr sz="2800" spc="0" dirty="0" smtClean="0">
                <a:latin typeface="Arial"/>
                <a:cs typeface="Arial"/>
              </a:rPr>
              <a:t>D</a:t>
            </a:r>
            <a:r>
              <a:rPr sz="2800" spc="4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f</a:t>
            </a:r>
            <a:r>
              <a:rPr sz="2800" spc="4" dirty="0" smtClean="0">
                <a:latin typeface="Arial"/>
                <a:cs typeface="Arial"/>
              </a:rPr>
              <a:t>tar da</a:t>
            </a:r>
            <a:r>
              <a:rPr sz="2800" spc="0" dirty="0" smtClean="0">
                <a:latin typeface="Arial"/>
                <a:cs typeface="Arial"/>
              </a:rPr>
              <a:t>l</a:t>
            </a:r>
            <a:r>
              <a:rPr sz="2800" spc="4" dirty="0" smtClean="0">
                <a:latin typeface="Arial"/>
                <a:cs typeface="Arial"/>
              </a:rPr>
              <a:t>am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45497" y="889142"/>
            <a:ext cx="6547982" cy="13183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842" marR="48635">
              <a:lnSpc>
                <a:spcPts val="2960"/>
              </a:lnSpc>
              <a:spcBef>
                <a:spcPts val="148"/>
              </a:spcBef>
            </a:pPr>
            <a:r>
              <a:rPr sz="2800" spc="-9" dirty="0" smtClean="0">
                <a:latin typeface="Arial"/>
                <a:cs typeface="Arial"/>
              </a:rPr>
              <a:t>P</a:t>
            </a:r>
            <a:r>
              <a:rPr sz="2800" spc="4" dirty="0" smtClean="0">
                <a:latin typeface="Arial"/>
                <a:cs typeface="Arial"/>
              </a:rPr>
              <a:t>u</a:t>
            </a:r>
            <a:r>
              <a:rPr sz="2800" spc="0" dirty="0" smtClean="0">
                <a:latin typeface="Arial"/>
                <a:cs typeface="Arial"/>
              </a:rPr>
              <a:t>st</a:t>
            </a:r>
            <a:r>
              <a:rPr sz="2800" spc="4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ka</a:t>
            </a:r>
            <a:endParaRPr sz="2800">
              <a:latin typeface="Arial"/>
              <a:cs typeface="Arial"/>
            </a:endParaRPr>
          </a:p>
          <a:p>
            <a:pPr marL="12700" indent="142">
              <a:lnSpc>
                <a:spcPct val="100041"/>
              </a:lnSpc>
              <a:spcBef>
                <a:spcPts val="653"/>
              </a:spcBef>
            </a:pPr>
            <a:r>
              <a:rPr sz="2800" spc="4" dirty="0" smtClean="0">
                <a:latin typeface="Arial"/>
                <a:cs typeface="Arial"/>
              </a:rPr>
              <a:t>pu</a:t>
            </a:r>
            <a:r>
              <a:rPr sz="2800" spc="0" dirty="0" smtClean="0">
                <a:latin typeface="Arial"/>
                <a:cs typeface="Arial"/>
              </a:rPr>
              <a:t>s</a:t>
            </a:r>
            <a:r>
              <a:rPr sz="2800" spc="4" dirty="0" smtClean="0">
                <a:latin typeface="Arial"/>
                <a:cs typeface="Arial"/>
              </a:rPr>
              <a:t>ta</a:t>
            </a:r>
            <a:r>
              <a:rPr sz="2800" spc="0" dirty="0" smtClean="0">
                <a:latin typeface="Arial"/>
                <a:cs typeface="Arial"/>
              </a:rPr>
              <a:t>ka</a:t>
            </a:r>
            <a:r>
              <a:rPr sz="2800" spc="9" dirty="0" smtClean="0">
                <a:latin typeface="Arial"/>
                <a:cs typeface="Arial"/>
              </a:rPr>
              <a:t> </a:t>
            </a:r>
            <a:r>
              <a:rPr sz="2800" spc="4" dirty="0" smtClean="0">
                <a:latin typeface="Arial"/>
                <a:cs typeface="Arial"/>
              </a:rPr>
              <a:t>be</a:t>
            </a:r>
            <a:r>
              <a:rPr sz="2800" spc="9" dirty="0" smtClean="0">
                <a:latin typeface="Arial"/>
                <a:cs typeface="Arial"/>
              </a:rPr>
              <a:t>r</a:t>
            </a:r>
            <a:r>
              <a:rPr sz="2800" spc="0" dirty="0" smtClean="0">
                <a:latin typeface="Arial"/>
                <a:cs typeface="Arial"/>
              </a:rPr>
              <a:t>isi </a:t>
            </a:r>
            <a:r>
              <a:rPr sz="2800" spc="4" dirty="0" smtClean="0">
                <a:latin typeface="Arial"/>
                <a:cs typeface="Arial"/>
              </a:rPr>
              <a:t>da</a:t>
            </a:r>
            <a:r>
              <a:rPr sz="2800" spc="0" dirty="0" smtClean="0">
                <a:latin typeface="Arial"/>
                <a:cs typeface="Arial"/>
              </a:rPr>
              <a:t>f</a:t>
            </a:r>
            <a:r>
              <a:rPr sz="2800" spc="4" dirty="0" smtClean="0">
                <a:latin typeface="Arial"/>
                <a:cs typeface="Arial"/>
              </a:rPr>
              <a:t>ta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14" dirty="0" smtClean="0">
                <a:latin typeface="Arial"/>
                <a:cs typeface="Arial"/>
              </a:rPr>
              <a:t> </a:t>
            </a:r>
            <a:r>
              <a:rPr sz="2800" spc="4" dirty="0" smtClean="0">
                <a:latin typeface="Arial"/>
                <a:cs typeface="Arial"/>
              </a:rPr>
              <a:t>ba</a:t>
            </a:r>
            <a:r>
              <a:rPr sz="2800" spc="0" dirty="0" smtClean="0">
                <a:latin typeface="Arial"/>
                <a:cs typeface="Arial"/>
              </a:rPr>
              <a:t>c</a:t>
            </a:r>
            <a:r>
              <a:rPr sz="2800" spc="4" dirty="0" smtClean="0">
                <a:latin typeface="Arial"/>
                <a:cs typeface="Arial"/>
              </a:rPr>
              <a:t>aa</a:t>
            </a:r>
            <a:r>
              <a:rPr sz="2800" spc="0" dirty="0" smtClean="0">
                <a:latin typeface="Arial"/>
                <a:cs typeface="Arial"/>
              </a:rPr>
              <a:t>n </a:t>
            </a:r>
            <a:r>
              <a:rPr sz="2800" spc="-59" dirty="0" smtClean="0">
                <a:latin typeface="Arial"/>
                <a:cs typeface="Arial"/>
              </a:rPr>
              <a:t>y</a:t>
            </a:r>
            <a:r>
              <a:rPr sz="2800" spc="4" dirty="0" smtClean="0">
                <a:latin typeface="Arial"/>
                <a:cs typeface="Arial"/>
              </a:rPr>
              <a:t>an</a:t>
            </a:r>
            <a:r>
              <a:rPr sz="2800" spc="0" dirty="0" smtClean="0">
                <a:latin typeface="Arial"/>
                <a:cs typeface="Arial"/>
              </a:rPr>
              <a:t>g</a:t>
            </a:r>
            <a:r>
              <a:rPr sz="2800" spc="64" dirty="0" smtClean="0">
                <a:latin typeface="Arial"/>
                <a:cs typeface="Arial"/>
              </a:rPr>
              <a:t> </a:t>
            </a:r>
            <a:r>
              <a:rPr sz="2800" spc="4" dirty="0" smtClean="0">
                <a:latin typeface="Arial"/>
                <a:cs typeface="Arial"/>
              </a:rPr>
              <a:t>d</a:t>
            </a:r>
            <a:r>
              <a:rPr sz="2800" spc="0" dirty="0" smtClean="0">
                <a:latin typeface="Arial"/>
                <a:cs typeface="Arial"/>
              </a:rPr>
              <a:t>ik</a:t>
            </a:r>
            <a:r>
              <a:rPr sz="2800" spc="4" dirty="0" smtClean="0">
                <a:latin typeface="Arial"/>
                <a:cs typeface="Arial"/>
              </a:rPr>
              <a:t>u</a:t>
            </a:r>
            <a:r>
              <a:rPr sz="2800" spc="0" dirty="0" smtClean="0">
                <a:latin typeface="Arial"/>
                <a:cs typeface="Arial"/>
              </a:rPr>
              <a:t>tip t</a:t>
            </a:r>
            <a:r>
              <a:rPr sz="2800" spc="4" dirty="0" smtClean="0">
                <a:latin typeface="Arial"/>
                <a:cs typeface="Arial"/>
              </a:rPr>
              <a:t>e</a:t>
            </a:r>
            <a:r>
              <a:rPr sz="2800" spc="0" dirty="0" smtClean="0">
                <a:latin typeface="Arial"/>
                <a:cs typeface="Arial"/>
              </a:rPr>
              <a:t>ks </a:t>
            </a:r>
            <a:r>
              <a:rPr sz="2800" spc="-9" dirty="0" smtClean="0">
                <a:latin typeface="Arial"/>
                <a:cs typeface="Arial"/>
              </a:rPr>
              <a:t>T</a:t>
            </a:r>
            <a:r>
              <a:rPr sz="2800" spc="4" dirty="0" smtClean="0">
                <a:latin typeface="Arial"/>
                <a:cs typeface="Arial"/>
              </a:rPr>
              <a:t>uga</a:t>
            </a:r>
            <a:r>
              <a:rPr sz="2800" spc="0" dirty="0" smtClean="0">
                <a:latin typeface="Arial"/>
                <a:cs typeface="Arial"/>
              </a:rPr>
              <a:t>s</a:t>
            </a:r>
            <a:r>
              <a:rPr sz="2800" spc="25" dirty="0" smtClean="0">
                <a:latin typeface="Arial"/>
                <a:cs typeface="Arial"/>
              </a:rPr>
              <a:t> </a:t>
            </a:r>
            <a:r>
              <a:rPr sz="2800" spc="-9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k</a:t>
            </a:r>
            <a:r>
              <a:rPr sz="2800" spc="4" dirty="0" smtClean="0">
                <a:latin typeface="Arial"/>
                <a:cs typeface="Arial"/>
              </a:rPr>
              <a:t>h</a:t>
            </a:r>
            <a:r>
              <a:rPr sz="2800" spc="0" dirty="0" smtClean="0">
                <a:latin typeface="Arial"/>
                <a:cs typeface="Arial"/>
              </a:rPr>
              <a:t>ir</a:t>
            </a:r>
            <a:r>
              <a:rPr sz="2800" spc="14" dirty="0" smtClean="0">
                <a:latin typeface="Arial"/>
                <a:cs typeface="Arial"/>
              </a:rPr>
              <a:t> </a:t>
            </a:r>
            <a:r>
              <a:rPr sz="2800" spc="-59" dirty="0" smtClean="0">
                <a:latin typeface="Arial"/>
                <a:cs typeface="Arial"/>
              </a:rPr>
              <a:t>y</a:t>
            </a:r>
            <a:r>
              <a:rPr sz="2800" spc="4" dirty="0" smtClean="0">
                <a:latin typeface="Arial"/>
                <a:cs typeface="Arial"/>
              </a:rPr>
              <a:t>an</a:t>
            </a:r>
            <a:r>
              <a:rPr sz="2800" spc="0" dirty="0" smtClean="0">
                <a:latin typeface="Arial"/>
                <a:cs typeface="Arial"/>
              </a:rPr>
              <a:t>g</a:t>
            </a:r>
            <a:r>
              <a:rPr sz="2800" spc="64" dirty="0" smtClean="0">
                <a:latin typeface="Arial"/>
                <a:cs typeface="Arial"/>
              </a:rPr>
              <a:t> </a:t>
            </a:r>
            <a:r>
              <a:rPr sz="2800" spc="4" dirty="0" smtClean="0">
                <a:latin typeface="Arial"/>
                <a:cs typeface="Arial"/>
              </a:rPr>
              <a:t>dapa</a:t>
            </a:r>
            <a:r>
              <a:rPr sz="2800" spc="0" dirty="0" smtClean="0">
                <a:latin typeface="Arial"/>
                <a:cs typeface="Arial"/>
              </a:rPr>
              <a:t>t </a:t>
            </a:r>
            <a:r>
              <a:rPr sz="2800" spc="4" dirty="0" smtClean="0">
                <a:latin typeface="Arial"/>
                <a:cs typeface="Arial"/>
              </a:rPr>
              <a:t>be</a:t>
            </a:r>
            <a:r>
              <a:rPr sz="2800" spc="9" dirty="0" smtClean="0">
                <a:latin typeface="Arial"/>
                <a:cs typeface="Arial"/>
              </a:rPr>
              <a:t>r</a:t>
            </a:r>
            <a:r>
              <a:rPr sz="2800" spc="4" dirty="0" smtClean="0">
                <a:latin typeface="Arial"/>
                <a:cs typeface="Arial"/>
              </a:rPr>
              <a:t>upa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8840" y="2253223"/>
            <a:ext cx="7612908" cy="35406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8635">
              <a:lnSpc>
                <a:spcPts val="2960"/>
              </a:lnSpc>
              <a:spcBef>
                <a:spcPts val="148"/>
              </a:spcBef>
            </a:pPr>
            <a:r>
              <a:rPr sz="2800" spc="4" dirty="0" smtClean="0">
                <a:latin typeface="Arial"/>
                <a:cs typeface="Arial"/>
              </a:rPr>
              <a:t>bu</a:t>
            </a:r>
            <a:r>
              <a:rPr sz="2800" spc="0" dirty="0" smtClean="0">
                <a:latin typeface="Arial"/>
                <a:cs typeface="Arial"/>
              </a:rPr>
              <a:t>k</a:t>
            </a:r>
            <a:r>
              <a:rPr sz="2800" spc="4" dirty="0" smtClean="0">
                <a:latin typeface="Arial"/>
                <a:cs typeface="Arial"/>
              </a:rPr>
              <a:t>u</a:t>
            </a:r>
            <a:r>
              <a:rPr sz="2800" spc="0" dirty="0" smtClean="0">
                <a:latin typeface="Arial"/>
                <a:cs typeface="Arial"/>
              </a:rPr>
              <a:t>,</a:t>
            </a:r>
            <a:r>
              <a:rPr sz="2800" spc="-14" dirty="0" smtClean="0">
                <a:latin typeface="Arial"/>
                <a:cs typeface="Arial"/>
              </a:rPr>
              <a:t> </a:t>
            </a:r>
            <a:r>
              <a:rPr sz="2800" spc="4" dirty="0" smtClean="0">
                <a:latin typeface="Arial"/>
                <a:cs typeface="Arial"/>
              </a:rPr>
              <a:t>a</a:t>
            </a:r>
            <a:r>
              <a:rPr sz="2800" spc="9" dirty="0" smtClean="0">
                <a:latin typeface="Arial"/>
                <a:cs typeface="Arial"/>
              </a:rPr>
              <a:t>r</a:t>
            </a:r>
            <a:r>
              <a:rPr sz="2800" spc="4" dirty="0" smtClean="0">
                <a:latin typeface="Arial"/>
                <a:cs typeface="Arial"/>
              </a:rPr>
              <a:t>t</a:t>
            </a:r>
            <a:r>
              <a:rPr sz="2800" spc="0" dirty="0" smtClean="0">
                <a:latin typeface="Arial"/>
                <a:cs typeface="Arial"/>
              </a:rPr>
              <a:t>ik</a:t>
            </a:r>
            <a:r>
              <a:rPr sz="2800" spc="4" dirty="0" smtClean="0">
                <a:latin typeface="Arial"/>
                <a:cs typeface="Arial"/>
              </a:rPr>
              <a:t>e</a:t>
            </a:r>
            <a:r>
              <a:rPr sz="2800" spc="0" dirty="0" smtClean="0">
                <a:latin typeface="Arial"/>
                <a:cs typeface="Arial"/>
              </a:rPr>
              <a:t>l </a:t>
            </a:r>
            <a:r>
              <a:rPr sz="2800" spc="9" dirty="0" smtClean="0">
                <a:latin typeface="Arial"/>
                <a:cs typeface="Arial"/>
              </a:rPr>
              <a:t>m</a:t>
            </a:r>
            <a:r>
              <a:rPr sz="2800" spc="4" dirty="0" smtClean="0">
                <a:latin typeface="Arial"/>
                <a:cs typeface="Arial"/>
              </a:rPr>
              <a:t>a</a:t>
            </a:r>
            <a:r>
              <a:rPr sz="2800" spc="-19" dirty="0" smtClean="0">
                <a:latin typeface="Arial"/>
                <a:cs typeface="Arial"/>
              </a:rPr>
              <a:t>j</a:t>
            </a:r>
            <a:r>
              <a:rPr sz="2800" spc="4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l</a:t>
            </a:r>
            <a:r>
              <a:rPr sz="2800" spc="4" dirty="0" smtClean="0">
                <a:latin typeface="Arial"/>
                <a:cs typeface="Arial"/>
              </a:rPr>
              <a:t>ah</a:t>
            </a:r>
            <a:r>
              <a:rPr sz="2800" spc="0" dirty="0" smtClean="0">
                <a:latin typeface="Arial"/>
                <a:cs typeface="Arial"/>
              </a:rPr>
              <a:t>,</a:t>
            </a:r>
            <a:r>
              <a:rPr sz="2800" spc="24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s</a:t>
            </a:r>
            <a:r>
              <a:rPr sz="2800" spc="4" dirty="0" smtClean="0">
                <a:latin typeface="Arial"/>
                <a:cs typeface="Arial"/>
              </a:rPr>
              <a:t>u</a:t>
            </a:r>
            <a:r>
              <a:rPr sz="2800" spc="9" dirty="0" smtClean="0">
                <a:latin typeface="Arial"/>
                <a:cs typeface="Arial"/>
              </a:rPr>
              <a:t>r</a:t>
            </a:r>
            <a:r>
              <a:rPr sz="2800" spc="4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t</a:t>
            </a:r>
            <a:r>
              <a:rPr sz="2800" spc="9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k</a:t>
            </a:r>
            <a:r>
              <a:rPr sz="2800" spc="4" dirty="0" smtClean="0">
                <a:latin typeface="Arial"/>
                <a:cs typeface="Arial"/>
              </a:rPr>
              <a:t>aba</a:t>
            </a:r>
            <a:r>
              <a:rPr sz="2800" spc="9" dirty="0" smtClean="0">
                <a:latin typeface="Arial"/>
                <a:cs typeface="Arial"/>
              </a:rPr>
              <a:t>r</a:t>
            </a:r>
            <a:r>
              <a:rPr sz="2800" spc="0" dirty="0" smtClean="0">
                <a:latin typeface="Arial"/>
                <a:cs typeface="Arial"/>
              </a:rPr>
              <a:t>, </a:t>
            </a:r>
            <a:r>
              <a:rPr sz="2800" spc="-39" dirty="0" smtClean="0">
                <a:latin typeface="Arial"/>
                <a:cs typeface="Arial"/>
              </a:rPr>
              <a:t>w</a:t>
            </a:r>
            <a:r>
              <a:rPr sz="2800" spc="4" dirty="0" smtClean="0">
                <a:latin typeface="Arial"/>
                <a:cs typeface="Arial"/>
              </a:rPr>
              <a:t>a</a:t>
            </a:r>
            <a:r>
              <a:rPr sz="2800" spc="-19" dirty="0" smtClean="0">
                <a:latin typeface="Arial"/>
                <a:cs typeface="Arial"/>
              </a:rPr>
              <a:t>w</a:t>
            </a:r>
            <a:r>
              <a:rPr sz="2800" spc="4" dirty="0" smtClean="0">
                <a:latin typeface="Arial"/>
                <a:cs typeface="Arial"/>
              </a:rPr>
              <a:t>an</a:t>
            </a:r>
            <a:r>
              <a:rPr sz="2800" spc="0" dirty="0" smtClean="0">
                <a:latin typeface="Arial"/>
                <a:cs typeface="Arial"/>
              </a:rPr>
              <a:t>c</a:t>
            </a:r>
            <a:r>
              <a:rPr sz="2800" spc="4" dirty="0" smtClean="0">
                <a:latin typeface="Arial"/>
                <a:cs typeface="Arial"/>
              </a:rPr>
              <a:t>a</a:t>
            </a:r>
            <a:r>
              <a:rPr sz="2800" spc="9" dirty="0" smtClean="0">
                <a:latin typeface="Arial"/>
                <a:cs typeface="Arial"/>
              </a:rPr>
              <a:t>r</a:t>
            </a:r>
            <a:r>
              <a:rPr sz="2800" spc="0" dirty="0" smtClean="0">
                <a:latin typeface="Arial"/>
                <a:cs typeface="Arial"/>
              </a:rPr>
              <a:t>a</a:t>
            </a:r>
            <a:endParaRPr sz="2800">
              <a:latin typeface="Arial"/>
              <a:cs typeface="Arial"/>
            </a:endParaRPr>
          </a:p>
          <a:p>
            <a:pPr marL="12700" marR="48635">
              <a:lnSpc>
                <a:spcPct val="95825"/>
              </a:lnSpc>
            </a:pPr>
            <a:r>
              <a:rPr sz="2800" spc="4" dirty="0" smtClean="0">
                <a:latin typeface="Arial"/>
                <a:cs typeface="Arial"/>
              </a:rPr>
              <a:t>da</a:t>
            </a:r>
            <a:r>
              <a:rPr sz="2800" spc="0" dirty="0" smtClean="0">
                <a:latin typeface="Arial"/>
                <a:cs typeface="Arial"/>
              </a:rPr>
              <a:t>n</a:t>
            </a:r>
            <a:r>
              <a:rPr sz="2800" spc="-14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s</a:t>
            </a:r>
            <a:r>
              <a:rPr sz="2800" spc="4" dirty="0" smtClean="0">
                <a:latin typeface="Arial"/>
                <a:cs typeface="Arial"/>
              </a:rPr>
              <a:t>ebaga</a:t>
            </a:r>
            <a:r>
              <a:rPr sz="2800" spc="0" dirty="0" smtClean="0">
                <a:latin typeface="Arial"/>
                <a:cs typeface="Arial"/>
              </a:rPr>
              <a:t>i</a:t>
            </a:r>
            <a:r>
              <a:rPr sz="2800" spc="4" dirty="0" smtClean="0">
                <a:latin typeface="Arial"/>
                <a:cs typeface="Arial"/>
              </a:rPr>
              <a:t>n</a:t>
            </a:r>
            <a:r>
              <a:rPr sz="2800" spc="-59" dirty="0" smtClean="0">
                <a:latin typeface="Arial"/>
                <a:cs typeface="Arial"/>
              </a:rPr>
              <a:t>y</a:t>
            </a:r>
            <a:r>
              <a:rPr sz="2800" spc="0" dirty="0" smtClean="0">
                <a:latin typeface="Arial"/>
                <a:cs typeface="Arial"/>
              </a:rPr>
              <a:t>a</a:t>
            </a:r>
            <a:endParaRPr sz="2800">
              <a:latin typeface="Arial"/>
              <a:cs typeface="Arial"/>
            </a:endParaRPr>
          </a:p>
          <a:p>
            <a:pPr marL="109219" marR="48635">
              <a:lnSpc>
                <a:spcPct val="95825"/>
              </a:lnSpc>
              <a:spcBef>
                <a:spcPts val="819"/>
              </a:spcBef>
            </a:pPr>
            <a:r>
              <a:rPr sz="2800" spc="4" dirty="0" smtClean="0">
                <a:latin typeface="Arial"/>
                <a:cs typeface="Arial"/>
              </a:rPr>
              <a:t>La</a:t>
            </a:r>
            <a:r>
              <a:rPr sz="2800" spc="9" dirty="0" smtClean="0">
                <a:latin typeface="Arial"/>
                <a:cs typeface="Arial"/>
              </a:rPr>
              <a:t>m</a:t>
            </a:r>
            <a:r>
              <a:rPr sz="2800" spc="4" dirty="0" smtClean="0">
                <a:latin typeface="Arial"/>
                <a:cs typeface="Arial"/>
              </a:rPr>
              <a:t>p</a:t>
            </a:r>
            <a:r>
              <a:rPr sz="2800" spc="0" dirty="0" smtClean="0">
                <a:latin typeface="Arial"/>
                <a:cs typeface="Arial"/>
              </a:rPr>
              <a:t>i</a:t>
            </a:r>
            <a:r>
              <a:rPr sz="2800" spc="9" dirty="0" smtClean="0">
                <a:latin typeface="Arial"/>
                <a:cs typeface="Arial"/>
              </a:rPr>
              <a:t>r</a:t>
            </a:r>
            <a:r>
              <a:rPr sz="2800" spc="4" dirty="0" smtClean="0">
                <a:latin typeface="Arial"/>
                <a:cs typeface="Arial"/>
              </a:rPr>
              <a:t>an</a:t>
            </a:r>
            <a:endParaRPr sz="2800">
              <a:latin typeface="Arial"/>
              <a:cs typeface="Arial"/>
            </a:endParaRPr>
          </a:p>
          <a:p>
            <a:pPr marL="12852">
              <a:lnSpc>
                <a:spcPct val="100041"/>
              </a:lnSpc>
              <a:spcBef>
                <a:spcPts val="820"/>
              </a:spcBef>
            </a:pPr>
            <a:r>
              <a:rPr sz="2800" spc="4" dirty="0" smtClean="0">
                <a:latin typeface="Arial"/>
                <a:cs typeface="Arial"/>
              </a:rPr>
              <a:t>La</a:t>
            </a:r>
            <a:r>
              <a:rPr sz="2800" spc="9" dirty="0" smtClean="0">
                <a:latin typeface="Arial"/>
                <a:cs typeface="Arial"/>
              </a:rPr>
              <a:t>m</a:t>
            </a:r>
            <a:r>
              <a:rPr sz="2800" spc="4" dirty="0" smtClean="0">
                <a:latin typeface="Arial"/>
                <a:cs typeface="Arial"/>
              </a:rPr>
              <a:t>p</a:t>
            </a:r>
            <a:r>
              <a:rPr sz="2800" spc="0" dirty="0" smtClean="0">
                <a:latin typeface="Arial"/>
                <a:cs typeface="Arial"/>
              </a:rPr>
              <a:t>i</a:t>
            </a:r>
            <a:r>
              <a:rPr sz="2800" spc="9" dirty="0" smtClean="0">
                <a:latin typeface="Arial"/>
                <a:cs typeface="Arial"/>
              </a:rPr>
              <a:t>r</a:t>
            </a:r>
            <a:r>
              <a:rPr sz="2800" spc="4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n</a:t>
            </a:r>
            <a:r>
              <a:rPr sz="2800" spc="-14" dirty="0" smtClean="0">
                <a:latin typeface="Arial"/>
                <a:cs typeface="Arial"/>
              </a:rPr>
              <a:t> </a:t>
            </a:r>
            <a:r>
              <a:rPr sz="2800" spc="4" dirty="0" smtClean="0">
                <a:latin typeface="Arial"/>
                <a:cs typeface="Arial"/>
              </a:rPr>
              <a:t>be</a:t>
            </a:r>
            <a:r>
              <a:rPr sz="2800" spc="9" dirty="0" smtClean="0">
                <a:latin typeface="Arial"/>
                <a:cs typeface="Arial"/>
              </a:rPr>
              <a:t>r</a:t>
            </a:r>
            <a:r>
              <a:rPr sz="2800" spc="0" dirty="0" smtClean="0">
                <a:latin typeface="Arial"/>
                <a:cs typeface="Arial"/>
              </a:rPr>
              <a:t>isi</a:t>
            </a:r>
            <a:r>
              <a:rPr sz="2800" spc="25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k</a:t>
            </a:r>
            <a:r>
              <a:rPr sz="2800" spc="4" dirty="0" smtClean="0">
                <a:latin typeface="Arial"/>
                <a:cs typeface="Arial"/>
              </a:rPr>
              <a:t>a</a:t>
            </a:r>
            <a:r>
              <a:rPr sz="2800" spc="9" dirty="0" smtClean="0">
                <a:latin typeface="Arial"/>
                <a:cs typeface="Arial"/>
              </a:rPr>
              <a:t>r</a:t>
            </a:r>
            <a:r>
              <a:rPr sz="2800" spc="4" dirty="0" smtClean="0">
                <a:latin typeface="Arial"/>
                <a:cs typeface="Arial"/>
              </a:rPr>
              <a:t>t</a:t>
            </a:r>
            <a:r>
              <a:rPr sz="2800" spc="0" dirty="0" smtClean="0">
                <a:latin typeface="Arial"/>
                <a:cs typeface="Arial"/>
              </a:rPr>
              <a:t>u</a:t>
            </a:r>
            <a:r>
              <a:rPr sz="2800" spc="-14" dirty="0" smtClean="0">
                <a:latin typeface="Arial"/>
                <a:cs typeface="Arial"/>
              </a:rPr>
              <a:t> </a:t>
            </a:r>
            <a:r>
              <a:rPr sz="2800" spc="4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sist</a:t>
            </a:r>
            <a:r>
              <a:rPr sz="2800" spc="4" dirty="0" smtClean="0">
                <a:latin typeface="Arial"/>
                <a:cs typeface="Arial"/>
              </a:rPr>
              <a:t>en</a:t>
            </a:r>
            <a:r>
              <a:rPr sz="2800" spc="0" dirty="0" smtClean="0">
                <a:latin typeface="Arial"/>
                <a:cs typeface="Arial"/>
              </a:rPr>
              <a:t>si</a:t>
            </a:r>
            <a:r>
              <a:rPr sz="2800" spc="25" dirty="0" smtClean="0">
                <a:latin typeface="Arial"/>
                <a:cs typeface="Arial"/>
              </a:rPr>
              <a:t> </a:t>
            </a:r>
            <a:r>
              <a:rPr sz="2800" spc="4" dirty="0" smtClean="0">
                <a:latin typeface="Arial"/>
                <a:cs typeface="Arial"/>
              </a:rPr>
              <a:t>da</a:t>
            </a:r>
            <a:r>
              <a:rPr sz="2800" spc="0" dirty="0" smtClean="0">
                <a:latin typeface="Arial"/>
                <a:cs typeface="Arial"/>
              </a:rPr>
              <a:t>n </a:t>
            </a:r>
            <a:r>
              <a:rPr sz="2800" spc="4" dirty="0" smtClean="0">
                <a:latin typeface="Arial"/>
                <a:cs typeface="Arial"/>
              </a:rPr>
              <a:t>hal</a:t>
            </a:r>
            <a:r>
              <a:rPr sz="2800" spc="9" dirty="0" smtClean="0">
                <a:latin typeface="Arial"/>
                <a:cs typeface="Arial"/>
              </a:rPr>
              <a:t>-</a:t>
            </a:r>
            <a:r>
              <a:rPr sz="2800" spc="4" dirty="0" smtClean="0">
                <a:latin typeface="Arial"/>
                <a:cs typeface="Arial"/>
              </a:rPr>
              <a:t>ha</a:t>
            </a:r>
            <a:r>
              <a:rPr sz="2800" spc="0" dirty="0" smtClean="0">
                <a:latin typeface="Arial"/>
                <a:cs typeface="Arial"/>
              </a:rPr>
              <a:t>l</a:t>
            </a:r>
            <a:r>
              <a:rPr sz="2800" spc="24" dirty="0" smtClean="0">
                <a:latin typeface="Arial"/>
                <a:cs typeface="Arial"/>
              </a:rPr>
              <a:t> </a:t>
            </a:r>
            <a:r>
              <a:rPr sz="2800" spc="-59" dirty="0" smtClean="0">
                <a:latin typeface="Arial"/>
                <a:cs typeface="Arial"/>
              </a:rPr>
              <a:t>y</a:t>
            </a:r>
            <a:r>
              <a:rPr sz="2800" spc="4" dirty="0" smtClean="0">
                <a:latin typeface="Arial"/>
                <a:cs typeface="Arial"/>
              </a:rPr>
              <a:t>ang </a:t>
            </a:r>
            <a:r>
              <a:rPr sz="2800" spc="9" dirty="0" smtClean="0">
                <a:latin typeface="Arial"/>
                <a:cs typeface="Arial"/>
              </a:rPr>
              <a:t>m</a:t>
            </a:r>
            <a:r>
              <a:rPr sz="2800" spc="4" dirty="0" smtClean="0">
                <a:latin typeface="Arial"/>
                <a:cs typeface="Arial"/>
              </a:rPr>
              <a:t>enun</a:t>
            </a:r>
            <a:r>
              <a:rPr sz="2800" spc="-19" dirty="0" smtClean="0">
                <a:latin typeface="Arial"/>
                <a:cs typeface="Arial"/>
              </a:rPr>
              <a:t>j</a:t>
            </a:r>
            <a:r>
              <a:rPr sz="2800" spc="4" dirty="0" smtClean="0">
                <a:latin typeface="Arial"/>
                <a:cs typeface="Arial"/>
              </a:rPr>
              <a:t>an</a:t>
            </a:r>
            <a:r>
              <a:rPr sz="2800" spc="0" dirty="0" smtClean="0">
                <a:latin typeface="Arial"/>
                <a:cs typeface="Arial"/>
              </a:rPr>
              <a:t>g</a:t>
            </a:r>
            <a:r>
              <a:rPr sz="2800" spc="25" dirty="0" smtClean="0">
                <a:latin typeface="Arial"/>
                <a:cs typeface="Arial"/>
              </a:rPr>
              <a:t> </a:t>
            </a:r>
            <a:r>
              <a:rPr sz="2800" spc="4" dirty="0" smtClean="0">
                <a:latin typeface="Arial"/>
                <a:cs typeface="Arial"/>
              </a:rPr>
              <a:t>pe</a:t>
            </a:r>
            <a:r>
              <a:rPr sz="2800" spc="9" dirty="0" smtClean="0">
                <a:latin typeface="Arial"/>
                <a:cs typeface="Arial"/>
              </a:rPr>
              <a:t>m</a:t>
            </a:r>
            <a:r>
              <a:rPr sz="2800" spc="4" dirty="0" smtClean="0">
                <a:latin typeface="Arial"/>
                <a:cs typeface="Arial"/>
              </a:rPr>
              <a:t>baha</a:t>
            </a:r>
            <a:r>
              <a:rPr sz="2800" spc="0" dirty="0" smtClean="0">
                <a:latin typeface="Arial"/>
                <a:cs typeface="Arial"/>
              </a:rPr>
              <a:t>s</a:t>
            </a:r>
            <a:r>
              <a:rPr sz="2800" spc="4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n</a:t>
            </a:r>
            <a:r>
              <a:rPr sz="2800" spc="9" dirty="0" smtClean="0">
                <a:latin typeface="Arial"/>
                <a:cs typeface="Arial"/>
              </a:rPr>
              <a:t> </a:t>
            </a:r>
            <a:r>
              <a:rPr sz="2800" spc="4" dirty="0" smtClean="0">
                <a:latin typeface="Arial"/>
                <a:cs typeface="Arial"/>
              </a:rPr>
              <a:t>be</a:t>
            </a:r>
            <a:r>
              <a:rPr sz="2800" spc="9" dirty="0" smtClean="0">
                <a:latin typeface="Arial"/>
                <a:cs typeface="Arial"/>
              </a:rPr>
              <a:t>r</a:t>
            </a:r>
            <a:r>
              <a:rPr sz="2800" spc="4" dirty="0" smtClean="0">
                <a:latin typeface="Arial"/>
                <a:cs typeface="Arial"/>
              </a:rPr>
              <a:t>up</a:t>
            </a:r>
            <a:r>
              <a:rPr sz="2800" spc="0" dirty="0" smtClean="0">
                <a:latin typeface="Arial"/>
                <a:cs typeface="Arial"/>
              </a:rPr>
              <a:t>a</a:t>
            </a:r>
            <a:r>
              <a:rPr sz="2800" spc="34" dirty="0" smtClean="0">
                <a:latin typeface="Arial"/>
                <a:cs typeface="Arial"/>
              </a:rPr>
              <a:t> </a:t>
            </a:r>
            <a:r>
              <a:rPr sz="2800" spc="4" dirty="0" smtClean="0">
                <a:latin typeface="Arial"/>
                <a:cs typeface="Arial"/>
              </a:rPr>
              <a:t>ha</a:t>
            </a:r>
            <a:r>
              <a:rPr sz="2800" spc="0" dirty="0" smtClean="0">
                <a:latin typeface="Arial"/>
                <a:cs typeface="Arial"/>
              </a:rPr>
              <a:t>s</a:t>
            </a:r>
            <a:r>
              <a:rPr sz="2800" spc="-4" dirty="0" smtClean="0">
                <a:latin typeface="Arial"/>
                <a:cs typeface="Arial"/>
              </a:rPr>
              <a:t>il </a:t>
            </a:r>
            <a:r>
              <a:rPr sz="2800" spc="4" dirty="0" smtClean="0">
                <a:latin typeface="Arial"/>
                <a:cs typeface="Arial"/>
              </a:rPr>
              <a:t>pe</a:t>
            </a:r>
            <a:r>
              <a:rPr sz="2800" spc="9" dirty="0" smtClean="0">
                <a:latin typeface="Arial"/>
                <a:cs typeface="Arial"/>
              </a:rPr>
              <a:t>r</a:t>
            </a:r>
            <a:r>
              <a:rPr sz="2800" spc="4" dirty="0" smtClean="0">
                <a:latin typeface="Arial"/>
                <a:cs typeface="Arial"/>
              </a:rPr>
              <a:t>h</a:t>
            </a:r>
            <a:r>
              <a:rPr sz="2800" spc="0" dirty="0" smtClean="0">
                <a:latin typeface="Arial"/>
                <a:cs typeface="Arial"/>
              </a:rPr>
              <a:t>i</a:t>
            </a:r>
            <a:r>
              <a:rPr sz="2800" spc="4" dirty="0" smtClean="0">
                <a:latin typeface="Arial"/>
                <a:cs typeface="Arial"/>
              </a:rPr>
              <a:t>tunga</a:t>
            </a:r>
            <a:r>
              <a:rPr sz="2800" spc="0" dirty="0" smtClean="0">
                <a:latin typeface="Arial"/>
                <a:cs typeface="Arial"/>
              </a:rPr>
              <a:t>n</a:t>
            </a:r>
            <a:r>
              <a:rPr sz="2800" spc="9" dirty="0" smtClean="0">
                <a:latin typeface="Arial"/>
                <a:cs typeface="Arial"/>
              </a:rPr>
              <a:t> </a:t>
            </a:r>
            <a:r>
              <a:rPr sz="2800" spc="-59" dirty="0" smtClean="0">
                <a:latin typeface="Arial"/>
                <a:cs typeface="Arial"/>
              </a:rPr>
              <a:t>y</a:t>
            </a:r>
            <a:r>
              <a:rPr sz="2800" spc="4" dirty="0" smtClean="0">
                <a:latin typeface="Arial"/>
                <a:cs typeface="Arial"/>
              </a:rPr>
              <a:t>an</a:t>
            </a:r>
            <a:r>
              <a:rPr sz="2800" spc="0" dirty="0" smtClean="0">
                <a:latin typeface="Arial"/>
                <a:cs typeface="Arial"/>
              </a:rPr>
              <a:t>g</a:t>
            </a:r>
            <a:r>
              <a:rPr sz="2800" spc="69" dirty="0" smtClean="0">
                <a:latin typeface="Arial"/>
                <a:cs typeface="Arial"/>
              </a:rPr>
              <a:t> </a:t>
            </a:r>
            <a:r>
              <a:rPr sz="2800" spc="4" dirty="0" smtClean="0">
                <a:latin typeface="Arial"/>
                <a:cs typeface="Arial"/>
              </a:rPr>
              <a:t>t</a:t>
            </a:r>
            <a:r>
              <a:rPr sz="2800" spc="0" dirty="0" smtClean="0">
                <a:latin typeface="Arial"/>
                <a:cs typeface="Arial"/>
              </a:rPr>
              <a:t>i</a:t>
            </a:r>
            <a:r>
              <a:rPr sz="2800" spc="4" dirty="0" smtClean="0">
                <a:latin typeface="Arial"/>
                <a:cs typeface="Arial"/>
              </a:rPr>
              <a:t>da</a:t>
            </a:r>
            <a:r>
              <a:rPr sz="2800" spc="0" dirty="0" smtClean="0">
                <a:latin typeface="Arial"/>
                <a:cs typeface="Arial"/>
              </a:rPr>
              <a:t>k </a:t>
            </a:r>
            <a:r>
              <a:rPr sz="2800" spc="4" dirty="0" smtClean="0">
                <a:latin typeface="Arial"/>
                <a:cs typeface="Arial"/>
              </a:rPr>
              <a:t>d</a:t>
            </a:r>
            <a:r>
              <a:rPr sz="2800" spc="0" dirty="0" smtClean="0">
                <a:latin typeface="Arial"/>
                <a:cs typeface="Arial"/>
              </a:rPr>
              <a:t>il</a:t>
            </a:r>
            <a:r>
              <a:rPr sz="2800" spc="4" dirty="0" smtClean="0">
                <a:latin typeface="Arial"/>
                <a:cs typeface="Arial"/>
              </a:rPr>
              <a:t>eta</a:t>
            </a:r>
            <a:r>
              <a:rPr sz="2800" spc="0" dirty="0" smtClean="0">
                <a:latin typeface="Arial"/>
                <a:cs typeface="Arial"/>
              </a:rPr>
              <a:t>kk</a:t>
            </a:r>
            <a:r>
              <a:rPr sz="2800" spc="4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n </a:t>
            </a:r>
            <a:r>
              <a:rPr sz="2800" spc="4" dirty="0" smtClean="0">
                <a:latin typeface="Arial"/>
                <a:cs typeface="Arial"/>
              </a:rPr>
              <a:t>pad</a:t>
            </a:r>
            <a:r>
              <a:rPr sz="2800" spc="0" dirty="0" smtClean="0">
                <a:latin typeface="Arial"/>
                <a:cs typeface="Arial"/>
              </a:rPr>
              <a:t>a</a:t>
            </a:r>
            <a:r>
              <a:rPr sz="2800" spc="25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isi l</a:t>
            </a:r>
            <a:r>
              <a:rPr sz="2800" spc="4" dirty="0" smtClean="0">
                <a:latin typeface="Arial"/>
                <a:cs typeface="Arial"/>
              </a:rPr>
              <a:t>apo</a:t>
            </a:r>
            <a:r>
              <a:rPr sz="2800" spc="9" dirty="0" smtClean="0">
                <a:latin typeface="Arial"/>
                <a:cs typeface="Arial"/>
              </a:rPr>
              <a:t>r</a:t>
            </a:r>
            <a:r>
              <a:rPr sz="2800" spc="4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n</a:t>
            </a:r>
            <a:r>
              <a:rPr sz="2800" spc="9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k</a:t>
            </a:r>
            <a:r>
              <a:rPr sz="2800" spc="4" dirty="0" smtClean="0">
                <a:latin typeface="Arial"/>
                <a:cs typeface="Arial"/>
              </a:rPr>
              <a:t>a</a:t>
            </a:r>
            <a:r>
              <a:rPr sz="2800" spc="9" dirty="0" smtClean="0">
                <a:latin typeface="Arial"/>
                <a:cs typeface="Arial"/>
              </a:rPr>
              <a:t>r</a:t>
            </a:r>
            <a:r>
              <a:rPr sz="2800" spc="4" dirty="0" smtClean="0">
                <a:latin typeface="Arial"/>
                <a:cs typeface="Arial"/>
              </a:rPr>
              <a:t>en</a:t>
            </a:r>
            <a:r>
              <a:rPr sz="2800" spc="0" dirty="0" smtClean="0">
                <a:latin typeface="Arial"/>
                <a:cs typeface="Arial"/>
              </a:rPr>
              <a:t>a</a:t>
            </a:r>
            <a:r>
              <a:rPr sz="2800" spc="9" dirty="0" smtClean="0">
                <a:latin typeface="Arial"/>
                <a:cs typeface="Arial"/>
              </a:rPr>
              <a:t> </a:t>
            </a:r>
            <a:r>
              <a:rPr sz="2800" spc="4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k</a:t>
            </a:r>
            <a:r>
              <a:rPr sz="2800" spc="4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n </a:t>
            </a:r>
            <a:r>
              <a:rPr sz="2800" spc="9" dirty="0" smtClean="0">
                <a:latin typeface="Arial"/>
                <a:cs typeface="Arial"/>
              </a:rPr>
              <a:t>m</a:t>
            </a:r>
            <a:r>
              <a:rPr sz="2800" spc="4" dirty="0" smtClean="0">
                <a:latin typeface="Arial"/>
                <a:cs typeface="Arial"/>
              </a:rPr>
              <a:t>engganggu </a:t>
            </a:r>
            <a:r>
              <a:rPr sz="2800" spc="0" dirty="0" smtClean="0">
                <a:latin typeface="Arial"/>
                <a:cs typeface="Arial"/>
              </a:rPr>
              <a:t>k</a:t>
            </a:r>
            <a:r>
              <a:rPr sz="2800" spc="4" dirty="0" smtClean="0">
                <a:latin typeface="Arial"/>
                <a:cs typeface="Arial"/>
              </a:rPr>
              <a:t>e</a:t>
            </a:r>
            <a:r>
              <a:rPr sz="2800" spc="0" dirty="0" smtClean="0">
                <a:latin typeface="Arial"/>
                <a:cs typeface="Arial"/>
              </a:rPr>
              <a:t>si</a:t>
            </a:r>
            <a:r>
              <a:rPr sz="2800" spc="4" dirty="0" smtClean="0">
                <a:latin typeface="Arial"/>
                <a:cs typeface="Arial"/>
              </a:rPr>
              <a:t>na</a:t>
            </a:r>
            <a:r>
              <a:rPr sz="2800" spc="9" dirty="0" smtClean="0">
                <a:latin typeface="Arial"/>
                <a:cs typeface="Arial"/>
              </a:rPr>
              <a:t>m</a:t>
            </a:r>
            <a:r>
              <a:rPr sz="2800" spc="4" dirty="0" smtClean="0">
                <a:latin typeface="Arial"/>
                <a:cs typeface="Arial"/>
              </a:rPr>
              <a:t>bunga</a:t>
            </a:r>
            <a:r>
              <a:rPr sz="2800" spc="0" dirty="0" smtClean="0">
                <a:latin typeface="Arial"/>
                <a:cs typeface="Arial"/>
              </a:rPr>
              <a:t>n</a:t>
            </a:r>
            <a:r>
              <a:rPr sz="2800" spc="9" dirty="0" smtClean="0">
                <a:latin typeface="Arial"/>
                <a:cs typeface="Arial"/>
              </a:rPr>
              <a:t> </a:t>
            </a:r>
            <a:r>
              <a:rPr sz="2800" spc="4" dirty="0" smtClean="0">
                <a:latin typeface="Arial"/>
                <a:cs typeface="Arial"/>
              </a:rPr>
              <a:t>pe</a:t>
            </a:r>
            <a:r>
              <a:rPr sz="2800" spc="9" dirty="0" smtClean="0">
                <a:latin typeface="Arial"/>
                <a:cs typeface="Arial"/>
              </a:rPr>
              <a:t>m</a:t>
            </a:r>
            <a:r>
              <a:rPr sz="2800" spc="4" dirty="0" smtClean="0">
                <a:latin typeface="Arial"/>
                <a:cs typeface="Arial"/>
              </a:rPr>
              <a:t>ba</a:t>
            </a:r>
            <a:r>
              <a:rPr sz="2800" spc="0" dirty="0" smtClean="0">
                <a:latin typeface="Arial"/>
                <a:cs typeface="Arial"/>
              </a:rPr>
              <a:t>c</a:t>
            </a:r>
            <a:r>
              <a:rPr sz="2800" spc="4" dirty="0" smtClean="0">
                <a:latin typeface="Arial"/>
                <a:cs typeface="Arial"/>
              </a:rPr>
              <a:t>aan.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3192922"/>
            <a:ext cx="197154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-</a:t>
            </a:r>
            <a:endParaRPr sz="2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48640" y="6224270"/>
            <a:ext cx="119379" cy="5130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558446" y="588913"/>
            <a:ext cx="1627367" cy="5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0"/>
              </a:lnSpc>
              <a:spcBef>
                <a:spcPts val="230"/>
              </a:spcBef>
            </a:pPr>
            <a:r>
              <a:rPr sz="4400" spc="4" dirty="0" smtClean="0">
                <a:latin typeface="Arial"/>
                <a:cs typeface="Arial"/>
              </a:rPr>
              <a:t>D</a:t>
            </a:r>
            <a:r>
              <a:rPr sz="4400" spc="-4" dirty="0" smtClean="0">
                <a:latin typeface="Arial"/>
                <a:cs typeface="Arial"/>
              </a:rPr>
              <a:t>aft</a:t>
            </a:r>
            <a:r>
              <a:rPr sz="4400" spc="-9" dirty="0" smtClean="0">
                <a:latin typeface="Arial"/>
                <a:cs typeface="Arial"/>
              </a:rPr>
              <a:t>ar</a:t>
            </a:r>
            <a:endParaRPr sz="4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34679" y="588913"/>
            <a:ext cx="2432151" cy="5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0"/>
              </a:lnSpc>
              <a:spcBef>
                <a:spcPts val="230"/>
              </a:spcBef>
            </a:pPr>
            <a:r>
              <a:rPr sz="4400" spc="-9" dirty="0" smtClean="0">
                <a:latin typeface="Arial"/>
                <a:cs typeface="Arial"/>
              </a:rPr>
              <a:t>L</a:t>
            </a:r>
            <a:r>
              <a:rPr sz="4400" spc="-4" dirty="0" smtClean="0">
                <a:latin typeface="Arial"/>
                <a:cs typeface="Arial"/>
              </a:rPr>
              <a:t>am</a:t>
            </a:r>
            <a:r>
              <a:rPr sz="4400" spc="-9" dirty="0" smtClean="0">
                <a:latin typeface="Arial"/>
                <a:cs typeface="Arial"/>
              </a:rPr>
              <a:t>p</a:t>
            </a:r>
            <a:r>
              <a:rPr sz="4400" spc="4" dirty="0" smtClean="0">
                <a:latin typeface="Arial"/>
                <a:cs typeface="Arial"/>
              </a:rPr>
              <a:t>i</a:t>
            </a:r>
            <a:r>
              <a:rPr sz="4400" spc="-4" dirty="0" smtClean="0">
                <a:latin typeface="Arial"/>
                <a:cs typeface="Arial"/>
              </a:rPr>
              <a:t>r</a:t>
            </a:r>
            <a:r>
              <a:rPr sz="4400" spc="-9" dirty="0" smtClean="0">
                <a:latin typeface="Arial"/>
                <a:cs typeface="Arial"/>
              </a:rPr>
              <a:t>an</a:t>
            </a:r>
            <a:endParaRPr sz="4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1376187"/>
            <a:ext cx="203200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8839" y="1376187"/>
            <a:ext cx="6911375" cy="12344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1335">
              <a:lnSpc>
                <a:spcPts val="2960"/>
              </a:lnSpc>
              <a:spcBef>
                <a:spcPts val="148"/>
              </a:spcBef>
            </a:pPr>
            <a:r>
              <a:rPr sz="2800" b="1" spc="9" dirty="0" smtClean="0">
                <a:latin typeface="Arial"/>
                <a:cs typeface="Arial"/>
              </a:rPr>
              <a:t>L</a:t>
            </a:r>
            <a:r>
              <a:rPr sz="2800" b="1" spc="4" dirty="0" smtClean="0">
                <a:latin typeface="Arial"/>
                <a:cs typeface="Arial"/>
              </a:rPr>
              <a:t>a</a:t>
            </a:r>
            <a:r>
              <a:rPr sz="2800" b="1" spc="-9" dirty="0" smtClean="0">
                <a:latin typeface="Arial"/>
                <a:cs typeface="Arial"/>
              </a:rPr>
              <a:t>m</a:t>
            </a:r>
            <a:r>
              <a:rPr sz="2800" b="1" spc="9" dirty="0" smtClean="0">
                <a:latin typeface="Arial"/>
                <a:cs typeface="Arial"/>
              </a:rPr>
              <a:t>p</a:t>
            </a:r>
            <a:r>
              <a:rPr sz="2800" b="1" spc="4" dirty="0" smtClean="0">
                <a:latin typeface="Arial"/>
                <a:cs typeface="Arial"/>
              </a:rPr>
              <a:t>i</a:t>
            </a:r>
            <a:r>
              <a:rPr sz="2800" b="1" spc="-9" dirty="0" smtClean="0">
                <a:latin typeface="Arial"/>
                <a:cs typeface="Arial"/>
              </a:rPr>
              <a:t>r</a:t>
            </a:r>
            <a:r>
              <a:rPr sz="2800" b="1" spc="4" dirty="0" smtClean="0">
                <a:latin typeface="Arial"/>
                <a:cs typeface="Arial"/>
              </a:rPr>
              <a:t>a</a:t>
            </a:r>
            <a:r>
              <a:rPr sz="2800" b="1" spc="0" dirty="0" smtClean="0">
                <a:latin typeface="Arial"/>
                <a:cs typeface="Arial"/>
              </a:rPr>
              <a:t>n</a:t>
            </a:r>
            <a:r>
              <a:rPr sz="2800" b="1" spc="-25" dirty="0" smtClean="0">
                <a:latin typeface="Arial"/>
                <a:cs typeface="Arial"/>
              </a:rPr>
              <a:t> </a:t>
            </a:r>
            <a:r>
              <a:rPr sz="2800" b="1" spc="0" dirty="0" smtClean="0">
                <a:latin typeface="Arial"/>
                <a:cs typeface="Arial"/>
              </a:rPr>
              <a:t>I </a:t>
            </a:r>
            <a:r>
              <a:rPr sz="2800" spc="0" dirty="0" smtClean="0">
                <a:latin typeface="Arial"/>
                <a:cs typeface="Arial"/>
              </a:rPr>
              <a:t>:</a:t>
            </a:r>
            <a:r>
              <a:rPr sz="2800" spc="-14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4" dirty="0" smtClean="0">
                <a:latin typeface="Arial"/>
                <a:cs typeface="Arial"/>
              </a:rPr>
              <a:t>en</a:t>
            </a:r>
            <a:r>
              <a:rPr sz="2800" spc="0" dirty="0" smtClean="0">
                <a:latin typeface="Arial"/>
                <a:cs typeface="Arial"/>
              </a:rPr>
              <a:t>c</a:t>
            </a:r>
            <a:r>
              <a:rPr sz="2800" spc="4" dirty="0" smtClean="0">
                <a:latin typeface="Arial"/>
                <a:cs typeface="Arial"/>
              </a:rPr>
              <a:t>an</a:t>
            </a:r>
            <a:r>
              <a:rPr sz="2800" spc="0" dirty="0" smtClean="0">
                <a:latin typeface="Arial"/>
                <a:cs typeface="Arial"/>
              </a:rPr>
              <a:t>a</a:t>
            </a:r>
            <a:r>
              <a:rPr sz="2800" spc="29" dirty="0" smtClean="0">
                <a:latin typeface="Arial"/>
                <a:cs typeface="Arial"/>
              </a:rPr>
              <a:t> </a:t>
            </a:r>
            <a:r>
              <a:rPr sz="2800" spc="-9" dirty="0" smtClean="0">
                <a:latin typeface="Arial"/>
                <a:cs typeface="Arial"/>
              </a:rPr>
              <a:t>A</a:t>
            </a:r>
            <a:r>
              <a:rPr sz="2800" spc="4" dirty="0" smtClean="0">
                <a:latin typeface="Arial"/>
                <a:cs typeface="Arial"/>
              </a:rPr>
              <a:t>ngga</a:t>
            </a:r>
            <a:r>
              <a:rPr sz="2800" spc="9" dirty="0" smtClean="0">
                <a:latin typeface="Arial"/>
                <a:cs typeface="Arial"/>
              </a:rPr>
              <a:t>r</a:t>
            </a:r>
            <a:r>
              <a:rPr sz="2800" spc="4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n</a:t>
            </a:r>
            <a:r>
              <a:rPr sz="2800" spc="29" dirty="0" smtClean="0">
                <a:latin typeface="Arial"/>
                <a:cs typeface="Arial"/>
              </a:rPr>
              <a:t> </a:t>
            </a:r>
            <a:r>
              <a:rPr sz="2800" spc="-9" dirty="0" smtClean="0">
                <a:latin typeface="Arial"/>
                <a:cs typeface="Arial"/>
              </a:rPr>
              <a:t>B</a:t>
            </a:r>
            <a:r>
              <a:rPr sz="2800" spc="0" dirty="0" smtClean="0">
                <a:latin typeface="Arial"/>
                <a:cs typeface="Arial"/>
              </a:rPr>
              <a:t>i</a:t>
            </a:r>
            <a:r>
              <a:rPr sz="2800" spc="4" dirty="0" smtClean="0">
                <a:latin typeface="Arial"/>
                <a:cs typeface="Arial"/>
              </a:rPr>
              <a:t>a</a:t>
            </a:r>
            <a:r>
              <a:rPr sz="2800" spc="-59" dirty="0" smtClean="0">
                <a:latin typeface="Arial"/>
                <a:cs typeface="Arial"/>
              </a:rPr>
              <a:t>y</a:t>
            </a:r>
            <a:r>
              <a:rPr sz="2800" spc="0" dirty="0" smtClean="0">
                <a:latin typeface="Arial"/>
                <a:cs typeface="Arial"/>
              </a:rPr>
              <a:t>a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2800" spc="9" dirty="0" smtClean="0">
                <a:latin typeface="Arial"/>
                <a:cs typeface="Arial"/>
              </a:rPr>
              <a:t>(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4" dirty="0" smtClean="0">
                <a:latin typeface="Arial"/>
                <a:cs typeface="Arial"/>
              </a:rPr>
              <a:t>e</a:t>
            </a:r>
            <a:r>
              <a:rPr sz="2800" spc="0" dirty="0" smtClean="0">
                <a:latin typeface="Arial"/>
                <a:cs typeface="Arial"/>
              </a:rPr>
              <a:t>k</a:t>
            </a:r>
            <a:r>
              <a:rPr sz="2800" spc="4" dirty="0" smtClean="0">
                <a:latin typeface="Arial"/>
                <a:cs typeface="Arial"/>
              </a:rPr>
              <a:t>ap</a:t>
            </a:r>
            <a:r>
              <a:rPr sz="2800" spc="0" dirty="0" smtClean="0">
                <a:latin typeface="Arial"/>
                <a:cs typeface="Arial"/>
              </a:rPr>
              <a:t>it</a:t>
            </a:r>
            <a:r>
              <a:rPr sz="2800" spc="4" dirty="0" smtClean="0">
                <a:latin typeface="Arial"/>
                <a:cs typeface="Arial"/>
              </a:rPr>
              <a:t>u</a:t>
            </a:r>
            <a:r>
              <a:rPr sz="2800" spc="0" dirty="0" smtClean="0">
                <a:latin typeface="Arial"/>
                <a:cs typeface="Arial"/>
              </a:rPr>
              <a:t>l</a:t>
            </a:r>
            <a:r>
              <a:rPr sz="2800" spc="4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s</a:t>
            </a:r>
            <a:r>
              <a:rPr sz="2800" spc="4" dirty="0" smtClean="0">
                <a:latin typeface="Arial"/>
                <a:cs typeface="Arial"/>
              </a:rPr>
              <a:t>o</a:t>
            </a:r>
            <a:r>
              <a:rPr sz="2800" spc="0" dirty="0" smtClean="0">
                <a:latin typeface="Arial"/>
                <a:cs typeface="Arial"/>
              </a:rPr>
              <a:t>,</a:t>
            </a:r>
            <a:r>
              <a:rPr sz="2800" spc="9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Ri</a:t>
            </a:r>
            <a:r>
              <a:rPr sz="2800" spc="4" dirty="0" smtClean="0">
                <a:latin typeface="Arial"/>
                <a:cs typeface="Arial"/>
              </a:rPr>
              <a:t>n</a:t>
            </a:r>
            <a:r>
              <a:rPr sz="2800" spc="0" dirty="0" smtClean="0">
                <a:latin typeface="Arial"/>
                <a:cs typeface="Arial"/>
              </a:rPr>
              <a:t>ci</a:t>
            </a:r>
            <a:r>
              <a:rPr sz="2800" spc="4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n</a:t>
            </a:r>
            <a:r>
              <a:rPr sz="2800" spc="24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9" dirty="0" smtClean="0">
                <a:latin typeface="Arial"/>
                <a:cs typeface="Arial"/>
              </a:rPr>
              <a:t>AB</a:t>
            </a:r>
            <a:r>
              <a:rPr sz="2800" spc="0" dirty="0" smtClean="0">
                <a:latin typeface="Arial"/>
                <a:cs typeface="Arial"/>
              </a:rPr>
              <a:t>, </a:t>
            </a:r>
            <a:r>
              <a:rPr sz="2800" spc="-9" dirty="0" smtClean="0">
                <a:latin typeface="Arial"/>
                <a:cs typeface="Arial"/>
              </a:rPr>
              <a:t>A</a:t>
            </a:r>
            <a:r>
              <a:rPr sz="2800" spc="4" dirty="0" smtClean="0">
                <a:latin typeface="Arial"/>
                <a:cs typeface="Arial"/>
              </a:rPr>
              <a:t>na</a:t>
            </a:r>
            <a:r>
              <a:rPr sz="2800" spc="0" dirty="0" smtClean="0">
                <a:latin typeface="Arial"/>
                <a:cs typeface="Arial"/>
              </a:rPr>
              <a:t>lisa H</a:t>
            </a:r>
            <a:r>
              <a:rPr sz="2800" spc="4" dirty="0" smtClean="0">
                <a:latin typeface="Arial"/>
                <a:cs typeface="Arial"/>
              </a:rPr>
              <a:t>a</a:t>
            </a:r>
            <a:r>
              <a:rPr sz="2800" spc="9" dirty="0" smtClean="0">
                <a:latin typeface="Arial"/>
                <a:cs typeface="Arial"/>
              </a:rPr>
              <a:t>r</a:t>
            </a:r>
            <a:r>
              <a:rPr sz="2800" spc="4" dirty="0" smtClean="0">
                <a:latin typeface="Arial"/>
                <a:cs typeface="Arial"/>
              </a:rPr>
              <a:t>ga</a:t>
            </a:r>
            <a:endParaRPr sz="2800">
              <a:latin typeface="Arial"/>
              <a:cs typeface="Arial"/>
            </a:endParaRPr>
          </a:p>
          <a:p>
            <a:pPr marL="12700" marR="61335">
              <a:lnSpc>
                <a:spcPct val="95825"/>
              </a:lnSpc>
              <a:spcBef>
                <a:spcPts val="140"/>
              </a:spcBef>
            </a:pPr>
            <a:r>
              <a:rPr sz="2800" spc="-9" dirty="0" smtClean="0">
                <a:latin typeface="Arial"/>
                <a:cs typeface="Arial"/>
              </a:rPr>
              <a:t>S</a:t>
            </a:r>
            <a:r>
              <a:rPr sz="2800" spc="4" dirty="0" smtClean="0">
                <a:latin typeface="Arial"/>
                <a:cs typeface="Arial"/>
              </a:rPr>
              <a:t>atuan</a:t>
            </a:r>
            <a:r>
              <a:rPr sz="2800" spc="0" dirty="0" smtClean="0">
                <a:latin typeface="Arial"/>
                <a:cs typeface="Arial"/>
              </a:rPr>
              <a:t>,</a:t>
            </a:r>
            <a:r>
              <a:rPr sz="2800" spc="-14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H</a:t>
            </a:r>
            <a:r>
              <a:rPr sz="2800" spc="4" dirty="0" smtClean="0">
                <a:latin typeface="Arial"/>
                <a:cs typeface="Arial"/>
              </a:rPr>
              <a:t>a</a:t>
            </a:r>
            <a:r>
              <a:rPr sz="2800" spc="9" dirty="0" smtClean="0">
                <a:latin typeface="Arial"/>
                <a:cs typeface="Arial"/>
              </a:rPr>
              <a:t>r</a:t>
            </a:r>
            <a:r>
              <a:rPr sz="2800" spc="4" dirty="0" smtClean="0">
                <a:latin typeface="Arial"/>
                <a:cs typeface="Arial"/>
              </a:rPr>
              <a:t>g</a:t>
            </a:r>
            <a:r>
              <a:rPr sz="2800" spc="0" dirty="0" smtClean="0">
                <a:latin typeface="Arial"/>
                <a:cs typeface="Arial"/>
              </a:rPr>
              <a:t>a</a:t>
            </a:r>
            <a:r>
              <a:rPr sz="2800" spc="9" dirty="0" smtClean="0">
                <a:latin typeface="Arial"/>
                <a:cs typeface="Arial"/>
              </a:rPr>
              <a:t> </a:t>
            </a:r>
            <a:r>
              <a:rPr sz="2800" spc="-9" dirty="0" smtClean="0">
                <a:latin typeface="Arial"/>
                <a:cs typeface="Arial"/>
              </a:rPr>
              <a:t>S</a:t>
            </a:r>
            <a:r>
              <a:rPr sz="2800" spc="4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t</a:t>
            </a:r>
            <a:r>
              <a:rPr sz="2800" spc="4" dirty="0" smtClean="0">
                <a:latin typeface="Arial"/>
                <a:cs typeface="Arial"/>
              </a:rPr>
              <a:t>ua</a:t>
            </a:r>
            <a:r>
              <a:rPr sz="2800" spc="0" dirty="0" smtClean="0">
                <a:latin typeface="Arial"/>
                <a:cs typeface="Arial"/>
              </a:rPr>
              <a:t>n </a:t>
            </a:r>
            <a:r>
              <a:rPr sz="2800" spc="-9" dirty="0" smtClean="0">
                <a:latin typeface="Arial"/>
                <a:cs typeface="Arial"/>
              </a:rPr>
              <a:t>B</a:t>
            </a:r>
            <a:r>
              <a:rPr sz="2800" spc="4" dirty="0" smtClean="0">
                <a:latin typeface="Arial"/>
                <a:cs typeface="Arial"/>
              </a:rPr>
              <a:t>aha</a:t>
            </a:r>
            <a:r>
              <a:rPr sz="2800" spc="0" dirty="0" smtClean="0">
                <a:latin typeface="Arial"/>
                <a:cs typeface="Arial"/>
              </a:rPr>
              <a:t>n</a:t>
            </a:r>
            <a:r>
              <a:rPr sz="2800" spc="25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&amp; U</a:t>
            </a:r>
            <a:r>
              <a:rPr sz="2800" spc="4" dirty="0" smtClean="0">
                <a:latin typeface="Arial"/>
                <a:cs typeface="Arial"/>
              </a:rPr>
              <a:t>pah)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2742707"/>
            <a:ext cx="203200" cy="1404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652"/>
              </a:spcBef>
            </a:pPr>
            <a:r>
              <a:rPr sz="2800" spc="0" dirty="0" smtClean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820"/>
              </a:spcBef>
            </a:pPr>
            <a:r>
              <a:rPr sz="2800" spc="0" dirty="0" smtClean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8840" y="2742707"/>
            <a:ext cx="1688713" cy="1404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7995">
              <a:lnSpc>
                <a:spcPts val="2960"/>
              </a:lnSpc>
              <a:spcBef>
                <a:spcPts val="148"/>
              </a:spcBef>
            </a:pPr>
            <a:r>
              <a:rPr sz="2800" b="1" spc="9" dirty="0" smtClean="0">
                <a:latin typeface="Arial"/>
                <a:cs typeface="Arial"/>
              </a:rPr>
              <a:t>L</a:t>
            </a:r>
            <a:r>
              <a:rPr sz="2800" b="1" spc="4" dirty="0" smtClean="0">
                <a:latin typeface="Arial"/>
                <a:cs typeface="Arial"/>
              </a:rPr>
              <a:t>a</a:t>
            </a:r>
            <a:r>
              <a:rPr sz="2800" b="1" spc="-9" dirty="0" smtClean="0">
                <a:latin typeface="Arial"/>
                <a:cs typeface="Arial"/>
              </a:rPr>
              <a:t>m</a:t>
            </a:r>
            <a:r>
              <a:rPr sz="2800" b="1" spc="9" dirty="0" smtClean="0">
                <a:latin typeface="Arial"/>
                <a:cs typeface="Arial"/>
              </a:rPr>
              <a:t>p</a:t>
            </a:r>
            <a:r>
              <a:rPr sz="2800" b="1" spc="4" dirty="0" smtClean="0">
                <a:latin typeface="Arial"/>
                <a:cs typeface="Arial"/>
              </a:rPr>
              <a:t>i</a:t>
            </a:r>
            <a:r>
              <a:rPr sz="2800" b="1" spc="-9" dirty="0" smtClean="0">
                <a:latin typeface="Arial"/>
                <a:cs typeface="Arial"/>
              </a:rPr>
              <a:t>r</a:t>
            </a:r>
            <a:r>
              <a:rPr sz="2800" b="1" spc="4" dirty="0" smtClean="0">
                <a:latin typeface="Arial"/>
                <a:cs typeface="Arial"/>
              </a:rPr>
              <a:t>an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652"/>
              </a:spcBef>
            </a:pPr>
            <a:r>
              <a:rPr sz="2800" b="1" spc="9" dirty="0" smtClean="0">
                <a:latin typeface="Arial"/>
                <a:cs typeface="Arial"/>
              </a:rPr>
              <a:t>L</a:t>
            </a:r>
            <a:r>
              <a:rPr sz="2800" b="1" spc="4" dirty="0" smtClean="0">
                <a:latin typeface="Arial"/>
                <a:cs typeface="Arial"/>
              </a:rPr>
              <a:t>a</a:t>
            </a:r>
            <a:r>
              <a:rPr sz="2800" b="1" spc="-9" dirty="0" smtClean="0">
                <a:latin typeface="Arial"/>
                <a:cs typeface="Arial"/>
              </a:rPr>
              <a:t>m</a:t>
            </a:r>
            <a:r>
              <a:rPr sz="2800" b="1" spc="9" dirty="0" smtClean="0">
                <a:latin typeface="Arial"/>
                <a:cs typeface="Arial"/>
              </a:rPr>
              <a:t>p</a:t>
            </a:r>
            <a:r>
              <a:rPr sz="2800" b="1" spc="4" dirty="0" smtClean="0">
                <a:latin typeface="Arial"/>
                <a:cs typeface="Arial"/>
              </a:rPr>
              <a:t>i</a:t>
            </a:r>
            <a:r>
              <a:rPr sz="2800" b="1" spc="-9" dirty="0" smtClean="0">
                <a:latin typeface="Arial"/>
                <a:cs typeface="Arial"/>
              </a:rPr>
              <a:t>r</a:t>
            </a:r>
            <a:r>
              <a:rPr sz="2800" b="1" spc="4" dirty="0" smtClean="0">
                <a:latin typeface="Arial"/>
                <a:cs typeface="Arial"/>
              </a:rPr>
              <a:t>an</a:t>
            </a:r>
            <a:endParaRPr sz="2800">
              <a:latin typeface="Arial"/>
              <a:cs typeface="Arial"/>
            </a:endParaRPr>
          </a:p>
          <a:p>
            <a:pPr marL="12700" marR="7995">
              <a:lnSpc>
                <a:spcPct val="95825"/>
              </a:lnSpc>
              <a:spcBef>
                <a:spcPts val="820"/>
              </a:spcBef>
            </a:pPr>
            <a:r>
              <a:rPr sz="2800" b="1" spc="9" dirty="0" smtClean="0">
                <a:latin typeface="Arial"/>
                <a:cs typeface="Arial"/>
              </a:rPr>
              <a:t>L</a:t>
            </a:r>
            <a:r>
              <a:rPr sz="2800" b="1" spc="4" dirty="0" smtClean="0">
                <a:latin typeface="Arial"/>
                <a:cs typeface="Arial"/>
              </a:rPr>
              <a:t>a</a:t>
            </a:r>
            <a:r>
              <a:rPr sz="2800" b="1" spc="-9" dirty="0" smtClean="0">
                <a:latin typeface="Arial"/>
                <a:cs typeface="Arial"/>
              </a:rPr>
              <a:t>m</a:t>
            </a:r>
            <a:r>
              <a:rPr sz="2800" b="1" spc="9" dirty="0" smtClean="0">
                <a:latin typeface="Arial"/>
                <a:cs typeface="Arial"/>
              </a:rPr>
              <a:t>p</a:t>
            </a:r>
            <a:r>
              <a:rPr sz="2800" b="1" spc="4" dirty="0" smtClean="0">
                <a:latin typeface="Arial"/>
                <a:cs typeface="Arial"/>
              </a:rPr>
              <a:t>i</a:t>
            </a:r>
            <a:r>
              <a:rPr sz="2800" b="1" spc="-9" dirty="0" smtClean="0">
                <a:latin typeface="Arial"/>
                <a:cs typeface="Arial"/>
              </a:rPr>
              <a:t>r</a:t>
            </a:r>
            <a:r>
              <a:rPr sz="2800" b="1" spc="4" dirty="0" smtClean="0">
                <a:latin typeface="Arial"/>
                <a:cs typeface="Arial"/>
              </a:rPr>
              <a:t>an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75620" y="2742707"/>
            <a:ext cx="5595838" cy="1404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340">
              <a:lnSpc>
                <a:spcPts val="2960"/>
              </a:lnSpc>
              <a:spcBef>
                <a:spcPts val="148"/>
              </a:spcBef>
            </a:pPr>
            <a:r>
              <a:rPr sz="2800" b="1" spc="0" dirty="0" smtClean="0">
                <a:latin typeface="Arial"/>
                <a:cs typeface="Arial"/>
              </a:rPr>
              <a:t>II </a:t>
            </a:r>
            <a:r>
              <a:rPr sz="2800" spc="0" dirty="0" smtClean="0">
                <a:latin typeface="Arial"/>
                <a:cs typeface="Arial"/>
              </a:rPr>
              <a:t>:</a:t>
            </a:r>
            <a:r>
              <a:rPr sz="2800" spc="-14" dirty="0" smtClean="0">
                <a:latin typeface="Arial"/>
                <a:cs typeface="Arial"/>
              </a:rPr>
              <a:t> </a:t>
            </a:r>
            <a:r>
              <a:rPr sz="2800" spc="-9" dirty="0" smtClean="0">
                <a:latin typeface="Arial"/>
                <a:cs typeface="Arial"/>
              </a:rPr>
              <a:t>K</a:t>
            </a:r>
            <a:r>
              <a:rPr sz="2800" spc="4" dirty="0" smtClean="0">
                <a:latin typeface="Arial"/>
                <a:cs typeface="Arial"/>
              </a:rPr>
              <a:t>u</a:t>
            </a:r>
            <a:r>
              <a:rPr sz="2800" spc="9" dirty="0" smtClean="0">
                <a:latin typeface="Arial"/>
                <a:cs typeface="Arial"/>
              </a:rPr>
              <a:t>r</a:t>
            </a:r>
            <a:r>
              <a:rPr sz="2800" spc="19" dirty="0" smtClean="0">
                <a:latin typeface="Arial"/>
                <a:cs typeface="Arial"/>
              </a:rPr>
              <a:t>v</a:t>
            </a:r>
            <a:r>
              <a:rPr sz="2800" spc="0" dirty="0" smtClean="0">
                <a:latin typeface="Arial"/>
                <a:cs typeface="Arial"/>
              </a:rPr>
              <a:t>a</a:t>
            </a:r>
            <a:r>
              <a:rPr sz="2800" spc="-14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  <a:p>
            <a:pPr marL="12700" marR="53340">
              <a:lnSpc>
                <a:spcPct val="95825"/>
              </a:lnSpc>
              <a:spcBef>
                <a:spcPts val="652"/>
              </a:spcBef>
            </a:pPr>
            <a:r>
              <a:rPr sz="2800" b="1" spc="0" dirty="0" smtClean="0">
                <a:latin typeface="Arial"/>
                <a:cs typeface="Arial"/>
              </a:rPr>
              <a:t>I</a:t>
            </a:r>
            <a:r>
              <a:rPr sz="2800" b="1" spc="4" dirty="0" smtClean="0">
                <a:latin typeface="Arial"/>
                <a:cs typeface="Arial"/>
              </a:rPr>
              <a:t>I</a:t>
            </a:r>
            <a:r>
              <a:rPr sz="2800" b="1" spc="0" dirty="0" smtClean="0">
                <a:latin typeface="Arial"/>
                <a:cs typeface="Arial"/>
              </a:rPr>
              <a:t>I</a:t>
            </a:r>
            <a:r>
              <a:rPr sz="2800" b="1" spc="-14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: C</a:t>
            </a:r>
            <a:r>
              <a:rPr sz="2800" spc="4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s</a:t>
            </a:r>
            <a:r>
              <a:rPr sz="2800" spc="4" dirty="0" smtClean="0">
                <a:latin typeface="Arial"/>
                <a:cs typeface="Arial"/>
              </a:rPr>
              <a:t>hf</a:t>
            </a:r>
            <a:r>
              <a:rPr sz="2800" spc="0" dirty="0" smtClean="0">
                <a:latin typeface="Arial"/>
                <a:cs typeface="Arial"/>
              </a:rPr>
              <a:t>l</a:t>
            </a:r>
            <a:r>
              <a:rPr sz="2800" spc="4" dirty="0" smtClean="0">
                <a:latin typeface="Arial"/>
                <a:cs typeface="Arial"/>
              </a:rPr>
              <a:t>ow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820"/>
              </a:spcBef>
            </a:pPr>
            <a:r>
              <a:rPr sz="2800" b="1" spc="0" dirty="0" smtClean="0">
                <a:latin typeface="Arial"/>
                <a:cs typeface="Arial"/>
              </a:rPr>
              <a:t>IV </a:t>
            </a:r>
            <a:r>
              <a:rPr sz="2800" spc="0" dirty="0" smtClean="0">
                <a:latin typeface="Arial"/>
                <a:cs typeface="Arial"/>
              </a:rPr>
              <a:t>: </a:t>
            </a:r>
            <a:r>
              <a:rPr sz="2800" spc="4" dirty="0" smtClean="0">
                <a:latin typeface="Arial"/>
                <a:cs typeface="Arial"/>
              </a:rPr>
              <a:t>Quant</a:t>
            </a:r>
            <a:r>
              <a:rPr sz="2800" spc="0" dirty="0" smtClean="0">
                <a:latin typeface="Arial"/>
                <a:cs typeface="Arial"/>
              </a:rPr>
              <a:t>ity</a:t>
            </a:r>
            <a:r>
              <a:rPr sz="2800" spc="-14" dirty="0" smtClean="0">
                <a:latin typeface="Arial"/>
                <a:cs typeface="Arial"/>
              </a:rPr>
              <a:t> </a:t>
            </a:r>
            <a:r>
              <a:rPr sz="2800" spc="-9" dirty="0" smtClean="0">
                <a:latin typeface="Arial"/>
                <a:cs typeface="Arial"/>
              </a:rPr>
              <a:t>T</a:t>
            </a:r>
            <a:r>
              <a:rPr sz="2800" spc="4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k</a:t>
            </a:r>
            <a:r>
              <a:rPr sz="2800" spc="4" dirty="0" smtClean="0">
                <a:latin typeface="Arial"/>
                <a:cs typeface="Arial"/>
              </a:rPr>
              <a:t>e-of</a:t>
            </a:r>
            <a:r>
              <a:rPr sz="2800" spc="0" dirty="0" smtClean="0">
                <a:latin typeface="Arial"/>
                <a:cs typeface="Arial"/>
              </a:rPr>
              <a:t>f </a:t>
            </a:r>
            <a:r>
              <a:rPr sz="2800" spc="9" dirty="0" smtClean="0">
                <a:latin typeface="Arial"/>
                <a:cs typeface="Arial"/>
              </a:rPr>
              <a:t>(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4" dirty="0" smtClean="0">
                <a:latin typeface="Arial"/>
                <a:cs typeface="Arial"/>
              </a:rPr>
              <a:t>e</a:t>
            </a:r>
            <a:r>
              <a:rPr sz="2800" spc="0" dirty="0" smtClean="0">
                <a:latin typeface="Arial"/>
                <a:cs typeface="Arial"/>
              </a:rPr>
              <a:t>k</a:t>
            </a:r>
            <a:r>
              <a:rPr sz="2800" spc="4" dirty="0" smtClean="0">
                <a:latin typeface="Arial"/>
                <a:cs typeface="Arial"/>
              </a:rPr>
              <a:t>ap</a:t>
            </a:r>
            <a:r>
              <a:rPr sz="2800" spc="0" dirty="0" smtClean="0">
                <a:latin typeface="Arial"/>
                <a:cs typeface="Arial"/>
              </a:rPr>
              <a:t>i</a:t>
            </a:r>
            <a:r>
              <a:rPr sz="2800" spc="4" dirty="0" smtClean="0">
                <a:latin typeface="Arial"/>
                <a:cs typeface="Arial"/>
              </a:rPr>
              <a:t>tu</a:t>
            </a:r>
            <a:r>
              <a:rPr sz="2800" spc="0" dirty="0" smtClean="0">
                <a:latin typeface="Arial"/>
                <a:cs typeface="Arial"/>
              </a:rPr>
              <a:t>l</a:t>
            </a:r>
            <a:r>
              <a:rPr sz="2800" spc="4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si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8840" y="4193047"/>
            <a:ext cx="6034328" cy="1975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-9" dirty="0" smtClean="0">
                <a:latin typeface="Arial"/>
                <a:cs typeface="Arial"/>
              </a:rPr>
              <a:t>V</a:t>
            </a:r>
            <a:r>
              <a:rPr sz="2800" spc="4" dirty="0" smtClean="0">
                <a:latin typeface="Arial"/>
                <a:cs typeface="Arial"/>
              </a:rPr>
              <a:t>o</a:t>
            </a:r>
            <a:r>
              <a:rPr sz="2800" spc="0" dirty="0" smtClean="0">
                <a:latin typeface="Arial"/>
                <a:cs typeface="Arial"/>
              </a:rPr>
              <a:t>l</a:t>
            </a:r>
            <a:r>
              <a:rPr sz="2800" spc="4" dirty="0" smtClean="0">
                <a:latin typeface="Arial"/>
                <a:cs typeface="Arial"/>
              </a:rPr>
              <a:t>u</a:t>
            </a:r>
            <a:r>
              <a:rPr sz="2800" spc="9" dirty="0" smtClean="0">
                <a:latin typeface="Arial"/>
                <a:cs typeface="Arial"/>
              </a:rPr>
              <a:t>m</a:t>
            </a:r>
            <a:r>
              <a:rPr sz="2800" spc="4" dirty="0" smtClean="0">
                <a:latin typeface="Arial"/>
                <a:cs typeface="Arial"/>
              </a:rPr>
              <a:t>e</a:t>
            </a:r>
            <a:r>
              <a:rPr sz="2800" spc="0" dirty="0" smtClean="0">
                <a:latin typeface="Arial"/>
                <a:cs typeface="Arial"/>
              </a:rPr>
              <a:t>,</a:t>
            </a:r>
            <a:r>
              <a:rPr sz="2800" spc="-14" dirty="0" smtClean="0">
                <a:latin typeface="Arial"/>
                <a:cs typeface="Arial"/>
              </a:rPr>
              <a:t> </a:t>
            </a:r>
            <a:r>
              <a:rPr sz="2800" spc="-9" dirty="0" smtClean="0">
                <a:latin typeface="Arial"/>
                <a:cs typeface="Arial"/>
              </a:rPr>
              <a:t>P</a:t>
            </a:r>
            <a:r>
              <a:rPr sz="2800" spc="4" dirty="0" smtClean="0">
                <a:latin typeface="Arial"/>
                <a:cs typeface="Arial"/>
              </a:rPr>
              <a:t>e</a:t>
            </a:r>
            <a:r>
              <a:rPr sz="2800" spc="9" dirty="0" smtClean="0">
                <a:latin typeface="Arial"/>
                <a:cs typeface="Arial"/>
              </a:rPr>
              <a:t>r</a:t>
            </a:r>
            <a:r>
              <a:rPr sz="2800" spc="4" dirty="0" smtClean="0">
                <a:latin typeface="Arial"/>
                <a:cs typeface="Arial"/>
              </a:rPr>
              <a:t>h</a:t>
            </a:r>
            <a:r>
              <a:rPr sz="2800" spc="0" dirty="0" smtClean="0">
                <a:latin typeface="Arial"/>
                <a:cs typeface="Arial"/>
              </a:rPr>
              <a:t>it</a:t>
            </a:r>
            <a:r>
              <a:rPr sz="2800" spc="4" dirty="0" smtClean="0">
                <a:latin typeface="Arial"/>
                <a:cs typeface="Arial"/>
              </a:rPr>
              <a:t>unga</a:t>
            </a:r>
            <a:r>
              <a:rPr sz="2800" spc="0" dirty="0" smtClean="0">
                <a:latin typeface="Arial"/>
                <a:cs typeface="Arial"/>
              </a:rPr>
              <a:t>n</a:t>
            </a:r>
            <a:r>
              <a:rPr sz="2800" spc="25" dirty="0" smtClean="0">
                <a:latin typeface="Arial"/>
                <a:cs typeface="Arial"/>
              </a:rPr>
              <a:t> </a:t>
            </a:r>
            <a:r>
              <a:rPr sz="2800" spc="-9" dirty="0" smtClean="0">
                <a:latin typeface="Arial"/>
                <a:cs typeface="Arial"/>
              </a:rPr>
              <a:t>V</a:t>
            </a:r>
            <a:r>
              <a:rPr sz="2800" spc="4" dirty="0" smtClean="0">
                <a:latin typeface="Arial"/>
                <a:cs typeface="Arial"/>
              </a:rPr>
              <a:t>o</a:t>
            </a:r>
            <a:r>
              <a:rPr sz="2800" spc="0" dirty="0" smtClean="0">
                <a:latin typeface="Arial"/>
                <a:cs typeface="Arial"/>
              </a:rPr>
              <a:t>l</a:t>
            </a:r>
            <a:r>
              <a:rPr sz="2800" spc="4" dirty="0" smtClean="0">
                <a:latin typeface="Arial"/>
                <a:cs typeface="Arial"/>
              </a:rPr>
              <a:t>u</a:t>
            </a:r>
            <a:r>
              <a:rPr sz="2800" spc="9" dirty="0" smtClean="0">
                <a:latin typeface="Arial"/>
                <a:cs typeface="Arial"/>
              </a:rPr>
              <a:t>m</a:t>
            </a:r>
            <a:r>
              <a:rPr sz="2800" spc="0" dirty="0" smtClean="0">
                <a:latin typeface="Arial"/>
                <a:cs typeface="Arial"/>
              </a:rPr>
              <a:t>e </a:t>
            </a:r>
            <a:r>
              <a:rPr sz="2800" spc="4" dirty="0" smtClean="0">
                <a:latin typeface="Arial"/>
                <a:cs typeface="Arial"/>
              </a:rPr>
              <a:t>d</a:t>
            </a:r>
            <a:r>
              <a:rPr sz="2800" spc="0" dirty="0" smtClean="0">
                <a:latin typeface="Arial"/>
                <a:cs typeface="Arial"/>
              </a:rPr>
              <a:t>is</a:t>
            </a:r>
            <a:r>
              <a:rPr sz="2800" spc="4" dirty="0" smtClean="0">
                <a:latin typeface="Arial"/>
                <a:cs typeface="Arial"/>
              </a:rPr>
              <a:t>u</a:t>
            </a:r>
            <a:r>
              <a:rPr sz="2800" spc="0" dirty="0" smtClean="0">
                <a:latin typeface="Arial"/>
                <a:cs typeface="Arial"/>
              </a:rPr>
              <a:t>s</a:t>
            </a:r>
            <a:r>
              <a:rPr sz="2800" spc="4" dirty="0" smtClean="0">
                <a:latin typeface="Arial"/>
                <a:cs typeface="Arial"/>
              </a:rPr>
              <a:t>un</a:t>
            </a:r>
            <a:endParaRPr sz="2800">
              <a:latin typeface="Arial"/>
              <a:cs typeface="Arial"/>
            </a:endParaRPr>
          </a:p>
          <a:p>
            <a:pPr marL="12700" marR="53340">
              <a:lnSpc>
                <a:spcPct val="95825"/>
              </a:lnSpc>
            </a:pPr>
            <a:r>
              <a:rPr sz="2800" spc="4" dirty="0" smtClean="0">
                <a:latin typeface="Arial"/>
                <a:cs typeface="Arial"/>
              </a:rPr>
              <a:t>be</a:t>
            </a:r>
            <a:r>
              <a:rPr sz="2800" spc="9" dirty="0" smtClean="0">
                <a:latin typeface="Arial"/>
                <a:cs typeface="Arial"/>
              </a:rPr>
              <a:t>r</a:t>
            </a:r>
            <a:r>
              <a:rPr sz="2800" spc="4" dirty="0" smtClean="0">
                <a:latin typeface="Arial"/>
                <a:cs typeface="Arial"/>
              </a:rPr>
              <a:t>da</a:t>
            </a:r>
            <a:r>
              <a:rPr sz="2800" spc="0" dirty="0" smtClean="0">
                <a:latin typeface="Arial"/>
                <a:cs typeface="Arial"/>
              </a:rPr>
              <a:t>s</a:t>
            </a:r>
            <a:r>
              <a:rPr sz="2800" spc="4" dirty="0" smtClean="0">
                <a:latin typeface="Arial"/>
                <a:cs typeface="Arial"/>
              </a:rPr>
              <a:t>a</a:t>
            </a:r>
            <a:r>
              <a:rPr sz="2800" spc="9" dirty="0" smtClean="0">
                <a:latin typeface="Arial"/>
                <a:cs typeface="Arial"/>
              </a:rPr>
              <a:t>r</a:t>
            </a:r>
            <a:r>
              <a:rPr sz="2800" spc="0" dirty="0" smtClean="0">
                <a:latin typeface="Arial"/>
                <a:cs typeface="Arial"/>
              </a:rPr>
              <a:t>k</a:t>
            </a:r>
            <a:r>
              <a:rPr sz="2800" spc="4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n</a:t>
            </a:r>
            <a:r>
              <a:rPr sz="2800" spc="-14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9" dirty="0" smtClean="0">
                <a:latin typeface="Arial"/>
                <a:cs typeface="Arial"/>
              </a:rPr>
              <a:t>AB</a:t>
            </a:r>
            <a:r>
              <a:rPr sz="2800" spc="0" dirty="0" smtClean="0"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  <a:p>
            <a:pPr marL="12700" marR="53340">
              <a:lnSpc>
                <a:spcPct val="95825"/>
              </a:lnSpc>
              <a:spcBef>
                <a:spcPts val="925"/>
              </a:spcBef>
            </a:pPr>
            <a:r>
              <a:rPr sz="3200" spc="0" dirty="0" smtClean="0">
                <a:latin typeface="Arial"/>
                <a:cs typeface="Arial"/>
              </a:rPr>
              <a:t>La</a:t>
            </a:r>
            <a:r>
              <a:rPr sz="3200" spc="-4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9" dirty="0" smtClean="0">
                <a:latin typeface="Arial"/>
                <a:cs typeface="Arial"/>
              </a:rPr>
              <a:t>i</a:t>
            </a:r>
            <a:r>
              <a:rPr sz="3200" spc="-4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an</a:t>
            </a:r>
            <a:r>
              <a:rPr sz="3200" spc="-44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V : </a:t>
            </a:r>
            <a:r>
              <a:rPr sz="3200" spc="-9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4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bar</a:t>
            </a:r>
            <a:endParaRPr sz="3200">
              <a:latin typeface="Arial"/>
              <a:cs typeface="Arial"/>
            </a:endParaRPr>
          </a:p>
          <a:p>
            <a:pPr marL="12700" marR="53340">
              <a:lnSpc>
                <a:spcPct val="95825"/>
              </a:lnSpc>
              <a:spcBef>
                <a:spcPts val="920"/>
              </a:spcBef>
            </a:pPr>
            <a:r>
              <a:rPr sz="3200" spc="0" dirty="0" smtClean="0">
                <a:latin typeface="Arial"/>
                <a:cs typeface="Arial"/>
              </a:rPr>
              <a:t>La</a:t>
            </a:r>
            <a:r>
              <a:rPr sz="3200" spc="-4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9" dirty="0" smtClean="0">
                <a:latin typeface="Arial"/>
                <a:cs typeface="Arial"/>
              </a:rPr>
              <a:t>i</a:t>
            </a:r>
            <a:r>
              <a:rPr sz="3200" spc="-4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an</a:t>
            </a:r>
            <a:r>
              <a:rPr sz="3200" spc="-44" dirty="0" smtClean="0">
                <a:latin typeface="Arial"/>
                <a:cs typeface="Arial"/>
              </a:rPr>
              <a:t> </a:t>
            </a:r>
            <a:r>
              <a:rPr sz="3200" spc="4" dirty="0" smtClean="0">
                <a:latin typeface="Arial"/>
                <a:cs typeface="Arial"/>
              </a:rPr>
              <a:t>V</a:t>
            </a:r>
            <a:r>
              <a:rPr sz="3200" spc="0" dirty="0" smtClean="0">
                <a:latin typeface="Arial"/>
                <a:cs typeface="Arial"/>
              </a:rPr>
              <a:t>I :</a:t>
            </a:r>
            <a:r>
              <a:rPr sz="3200" spc="-14" dirty="0" smtClean="0">
                <a:latin typeface="Arial"/>
                <a:cs typeface="Arial"/>
              </a:rPr>
              <a:t> </a:t>
            </a:r>
            <a:r>
              <a:rPr sz="3200" spc="4" dirty="0" smtClean="0">
                <a:latin typeface="Arial"/>
                <a:cs typeface="Arial"/>
              </a:rPr>
              <a:t>K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4" dirty="0" smtClean="0">
                <a:latin typeface="Arial"/>
                <a:cs typeface="Arial"/>
              </a:rPr>
              <a:t>r</a:t>
            </a:r>
            <a:r>
              <a:rPr sz="3200" spc="-9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14" dirty="0" smtClean="0">
                <a:latin typeface="Arial"/>
                <a:cs typeface="Arial"/>
              </a:rPr>
              <a:t> </a:t>
            </a:r>
            <a:r>
              <a:rPr sz="3200" spc="4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9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9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ensi</a:t>
            </a:r>
            <a:endParaRPr sz="3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35940" y="5152643"/>
            <a:ext cx="228600" cy="1015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0" dirty="0" smtClean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751"/>
              </a:spcBef>
            </a:pPr>
            <a:r>
              <a:rPr sz="3200" spc="0" dirty="0" smtClean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588913"/>
            <a:ext cx="3650274" cy="14825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10714">
              <a:lnSpc>
                <a:spcPts val="4600"/>
              </a:lnSpc>
              <a:spcBef>
                <a:spcPts val="230"/>
              </a:spcBef>
            </a:pPr>
            <a:r>
              <a:rPr sz="4400" spc="-9" dirty="0" smtClean="0">
                <a:latin typeface="Arial"/>
                <a:cs typeface="Arial"/>
              </a:rPr>
              <a:t>Te</a:t>
            </a:r>
            <a:r>
              <a:rPr sz="4400" spc="0" dirty="0" smtClean="0">
                <a:latin typeface="Arial"/>
                <a:cs typeface="Arial"/>
              </a:rPr>
              <a:t>k</a:t>
            </a:r>
            <a:r>
              <a:rPr sz="4400" spc="-4" dirty="0" smtClean="0">
                <a:latin typeface="Arial"/>
                <a:cs typeface="Arial"/>
              </a:rPr>
              <a:t>n</a:t>
            </a:r>
            <a:r>
              <a:rPr sz="4400" spc="4" dirty="0" smtClean="0">
                <a:latin typeface="Arial"/>
                <a:cs typeface="Arial"/>
              </a:rPr>
              <a:t>i</a:t>
            </a:r>
            <a:r>
              <a:rPr sz="4400" spc="0" dirty="0" smtClean="0">
                <a:latin typeface="Arial"/>
                <a:cs typeface="Arial"/>
              </a:rPr>
              <a:t>s</a:t>
            </a:r>
            <a:endParaRPr sz="4400">
              <a:latin typeface="Arial"/>
              <a:cs typeface="Arial"/>
            </a:endParaRPr>
          </a:p>
          <a:p>
            <a:pPr marL="12700" marR="83820">
              <a:lnSpc>
                <a:spcPct val="95825"/>
              </a:lnSpc>
              <a:spcBef>
                <a:spcPts val="3588"/>
              </a:spcBef>
            </a:pPr>
            <a:r>
              <a:rPr sz="2800" b="1" spc="4" dirty="0" smtClean="0">
                <a:latin typeface="Arial"/>
                <a:cs typeface="Arial"/>
              </a:rPr>
              <a:t>1</a:t>
            </a:r>
            <a:r>
              <a:rPr sz="2800" b="1" spc="0" dirty="0" smtClean="0">
                <a:latin typeface="Arial"/>
                <a:cs typeface="Arial"/>
              </a:rPr>
              <a:t>.</a:t>
            </a:r>
            <a:r>
              <a:rPr sz="2800" b="1" spc="-14" dirty="0" smtClean="0">
                <a:latin typeface="Arial"/>
                <a:cs typeface="Arial"/>
              </a:rPr>
              <a:t> </a:t>
            </a:r>
            <a:r>
              <a:rPr sz="2800" b="1" spc="0" dirty="0" smtClean="0">
                <a:latin typeface="Arial"/>
                <a:cs typeface="Arial"/>
              </a:rPr>
              <a:t>U</a:t>
            </a:r>
            <a:r>
              <a:rPr sz="2800" b="1" spc="4" dirty="0" smtClean="0">
                <a:latin typeface="Arial"/>
                <a:cs typeface="Arial"/>
              </a:rPr>
              <a:t>k</a:t>
            </a:r>
            <a:r>
              <a:rPr sz="2800" b="1" spc="9" dirty="0" smtClean="0">
                <a:latin typeface="Arial"/>
                <a:cs typeface="Arial"/>
              </a:rPr>
              <a:t>u</a:t>
            </a:r>
            <a:r>
              <a:rPr sz="2800" b="1" spc="-9" dirty="0" smtClean="0">
                <a:latin typeface="Arial"/>
                <a:cs typeface="Arial"/>
              </a:rPr>
              <a:t>r</a:t>
            </a:r>
            <a:r>
              <a:rPr sz="2800" b="1" spc="4" dirty="0" smtClean="0">
                <a:latin typeface="Arial"/>
                <a:cs typeface="Arial"/>
              </a:rPr>
              <a:t>a</a:t>
            </a:r>
            <a:r>
              <a:rPr sz="2800" b="1" spc="0" dirty="0" smtClean="0">
                <a:latin typeface="Arial"/>
                <a:cs typeface="Arial"/>
              </a:rPr>
              <a:t>n K</a:t>
            </a:r>
            <a:r>
              <a:rPr sz="2800" b="1" spc="4" dirty="0" smtClean="0">
                <a:latin typeface="Arial"/>
                <a:cs typeface="Arial"/>
              </a:rPr>
              <a:t>e</a:t>
            </a:r>
            <a:r>
              <a:rPr sz="2800" b="1" spc="-9" dirty="0" smtClean="0">
                <a:latin typeface="Arial"/>
                <a:cs typeface="Arial"/>
              </a:rPr>
              <a:t>r</a:t>
            </a:r>
            <a:r>
              <a:rPr sz="2800" b="1" spc="9" dirty="0" smtClean="0">
                <a:latin typeface="Arial"/>
                <a:cs typeface="Arial"/>
              </a:rPr>
              <a:t>t</a:t>
            </a:r>
            <a:r>
              <a:rPr sz="2800" b="1" spc="4" dirty="0" smtClean="0">
                <a:latin typeface="Arial"/>
                <a:cs typeface="Arial"/>
              </a:rPr>
              <a:t>as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31782" y="588913"/>
            <a:ext cx="2560843" cy="5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0"/>
              </a:lnSpc>
              <a:spcBef>
                <a:spcPts val="230"/>
              </a:spcBef>
            </a:pPr>
            <a:r>
              <a:rPr sz="4400" spc="4" dirty="0" smtClean="0">
                <a:latin typeface="Arial"/>
                <a:cs typeface="Arial"/>
              </a:rPr>
              <a:t>P</a:t>
            </a:r>
            <a:r>
              <a:rPr sz="4400" spc="-4" dirty="0" smtClean="0">
                <a:latin typeface="Arial"/>
                <a:cs typeface="Arial"/>
              </a:rPr>
              <a:t>e</a:t>
            </a:r>
            <a:r>
              <a:rPr sz="4400" spc="-9" dirty="0" smtClean="0">
                <a:latin typeface="Arial"/>
                <a:cs typeface="Arial"/>
              </a:rPr>
              <a:t>n</a:t>
            </a:r>
            <a:r>
              <a:rPr sz="4400" spc="-4" dirty="0" smtClean="0">
                <a:latin typeface="Arial"/>
                <a:cs typeface="Arial"/>
              </a:rPr>
              <a:t>u</a:t>
            </a:r>
            <a:r>
              <a:rPr sz="4400" spc="4" dirty="0" smtClean="0">
                <a:latin typeface="Arial"/>
                <a:cs typeface="Arial"/>
              </a:rPr>
              <a:t>li</a:t>
            </a:r>
            <a:r>
              <a:rPr sz="4400" spc="0" dirty="0" smtClean="0">
                <a:latin typeface="Arial"/>
                <a:cs typeface="Arial"/>
              </a:rPr>
              <a:t>s</a:t>
            </a:r>
            <a:r>
              <a:rPr sz="4400" spc="-4" dirty="0" smtClean="0">
                <a:latin typeface="Arial"/>
                <a:cs typeface="Arial"/>
              </a:rPr>
              <a:t>a</a:t>
            </a:r>
            <a:r>
              <a:rPr sz="4400" spc="0" dirty="0" smtClean="0">
                <a:latin typeface="Arial"/>
                <a:cs typeface="Arial"/>
              </a:rPr>
              <a:t>n</a:t>
            </a:r>
            <a:endParaRPr sz="4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35940" y="2223388"/>
            <a:ext cx="7528025" cy="3479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5600" marR="57398">
              <a:lnSpc>
                <a:spcPts val="3370"/>
              </a:lnSpc>
              <a:spcBef>
                <a:spcPts val="168"/>
              </a:spcBef>
            </a:pPr>
            <a:r>
              <a:rPr sz="3200" spc="4" dirty="0" smtClean="0">
                <a:latin typeface="Arial"/>
                <a:cs typeface="Arial"/>
              </a:rPr>
              <a:t>K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4" dirty="0" smtClean="0">
                <a:latin typeface="Arial"/>
                <a:cs typeface="Arial"/>
              </a:rPr>
              <a:t>r</a:t>
            </a:r>
            <a:r>
              <a:rPr sz="3200" spc="-9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as</a:t>
            </a:r>
            <a:r>
              <a:rPr sz="3200" spc="-24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yang d</a:t>
            </a:r>
            <a:r>
              <a:rPr sz="3200" spc="9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gunakan</a:t>
            </a:r>
            <a:r>
              <a:rPr sz="3200" spc="-44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ada</a:t>
            </a:r>
            <a:r>
              <a:rPr sz="3200" spc="9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ah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uku</a:t>
            </a:r>
            <a:r>
              <a:rPr sz="3200" spc="-4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an</a:t>
            </a:r>
            <a:endParaRPr sz="3200">
              <a:latin typeface="Arial"/>
              <a:cs typeface="Arial"/>
            </a:endParaRPr>
          </a:p>
          <a:p>
            <a:pPr marL="355600" marR="57398">
              <a:lnSpc>
                <a:spcPct val="95825"/>
              </a:lnSpc>
            </a:pPr>
            <a:r>
              <a:rPr sz="3200" spc="4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4S</a:t>
            </a:r>
            <a:r>
              <a:rPr sz="3200" spc="-19" dirty="0" smtClean="0">
                <a:latin typeface="Arial"/>
                <a:cs typeface="Arial"/>
              </a:rPr>
              <a:t> </a:t>
            </a:r>
            <a:r>
              <a:rPr sz="3200" spc="-50" dirty="0" smtClean="0">
                <a:latin typeface="Arial"/>
                <a:cs typeface="Arial"/>
              </a:rPr>
              <a:t>w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4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na</a:t>
            </a:r>
            <a:r>
              <a:rPr sz="3200" spc="34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pu</a:t>
            </a:r>
            <a:r>
              <a:rPr sz="3200" spc="-9" dirty="0" smtClean="0">
                <a:latin typeface="Arial"/>
                <a:cs typeface="Arial"/>
              </a:rPr>
              <a:t>t</a:t>
            </a:r>
            <a:r>
              <a:rPr sz="3200" spc="9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h dengan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be</a:t>
            </a:r>
            <a:r>
              <a:rPr sz="3200" spc="-4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at</a:t>
            </a:r>
            <a:r>
              <a:rPr sz="3200" spc="-14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80 g</a:t>
            </a:r>
            <a:r>
              <a:rPr sz="3200" spc="-4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 marL="12700" marR="57398">
              <a:lnSpc>
                <a:spcPct val="95825"/>
              </a:lnSpc>
              <a:spcBef>
                <a:spcPts val="815"/>
              </a:spcBef>
            </a:pPr>
            <a:r>
              <a:rPr sz="2800" b="1" spc="4" dirty="0" smtClean="0">
                <a:latin typeface="Arial"/>
                <a:cs typeface="Arial"/>
              </a:rPr>
              <a:t>2</a:t>
            </a:r>
            <a:r>
              <a:rPr sz="2800" b="1" spc="0" dirty="0" smtClean="0">
                <a:latin typeface="Arial"/>
                <a:cs typeface="Arial"/>
              </a:rPr>
              <a:t>.</a:t>
            </a:r>
            <a:r>
              <a:rPr sz="2800" b="1" spc="-14" dirty="0" smtClean="0">
                <a:latin typeface="Arial"/>
                <a:cs typeface="Arial"/>
              </a:rPr>
              <a:t> </a:t>
            </a:r>
            <a:r>
              <a:rPr sz="2800" b="1" spc="9" dirty="0" smtClean="0">
                <a:latin typeface="Arial"/>
                <a:cs typeface="Arial"/>
              </a:rPr>
              <a:t>T</a:t>
            </a:r>
            <a:r>
              <a:rPr sz="2800" b="1" spc="4" dirty="0" smtClean="0">
                <a:latin typeface="Arial"/>
                <a:cs typeface="Arial"/>
              </a:rPr>
              <a:t>a</a:t>
            </a:r>
            <a:r>
              <a:rPr sz="2800" b="1" spc="9" dirty="0" smtClean="0">
                <a:latin typeface="Arial"/>
                <a:cs typeface="Arial"/>
              </a:rPr>
              <a:t>t</a:t>
            </a:r>
            <a:r>
              <a:rPr sz="2800" b="1" spc="0" dirty="0" smtClean="0">
                <a:latin typeface="Arial"/>
                <a:cs typeface="Arial"/>
              </a:rPr>
              <a:t>a</a:t>
            </a:r>
            <a:r>
              <a:rPr sz="2800" b="1" spc="-14" dirty="0" smtClean="0">
                <a:latin typeface="Arial"/>
                <a:cs typeface="Arial"/>
              </a:rPr>
              <a:t> </a:t>
            </a:r>
            <a:r>
              <a:rPr sz="2800" b="1" spc="0" dirty="0" smtClean="0">
                <a:latin typeface="Arial"/>
                <a:cs typeface="Arial"/>
              </a:rPr>
              <a:t>B</a:t>
            </a:r>
            <a:r>
              <a:rPr sz="2800" b="1" spc="4" dirty="0" smtClean="0">
                <a:latin typeface="Arial"/>
                <a:cs typeface="Arial"/>
              </a:rPr>
              <a:t>a</a:t>
            </a:r>
            <a:r>
              <a:rPr sz="2800" b="1" spc="9" dirty="0" smtClean="0">
                <a:latin typeface="Arial"/>
                <a:cs typeface="Arial"/>
              </a:rPr>
              <a:t>h</a:t>
            </a:r>
            <a:r>
              <a:rPr sz="2800" b="1" spc="4" dirty="0" smtClean="0">
                <a:latin typeface="Arial"/>
                <a:cs typeface="Arial"/>
              </a:rPr>
              <a:t>asa</a:t>
            </a:r>
            <a:endParaRPr sz="2800">
              <a:latin typeface="Arial"/>
              <a:cs typeface="Arial"/>
            </a:endParaRPr>
          </a:p>
          <a:p>
            <a:pPr marL="355600">
              <a:lnSpc>
                <a:spcPct val="100041"/>
              </a:lnSpc>
              <a:spcBef>
                <a:spcPts val="925"/>
              </a:spcBef>
            </a:pPr>
            <a:r>
              <a:rPr sz="3200" spc="0" dirty="0" smtClean="0">
                <a:latin typeface="Arial"/>
                <a:cs typeface="Arial"/>
              </a:rPr>
              <a:t>Lapo</a:t>
            </a:r>
            <a:r>
              <a:rPr sz="3200" spc="-4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an</a:t>
            </a:r>
            <a:r>
              <a:rPr sz="3200" spc="-44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9" dirty="0" smtClean="0">
                <a:latin typeface="Arial"/>
                <a:cs typeface="Arial"/>
              </a:rPr>
              <a:t>i</a:t>
            </a:r>
            <a:r>
              <a:rPr sz="3200" spc="-9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9" dirty="0" smtClean="0">
                <a:latin typeface="Arial"/>
                <a:cs typeface="Arial"/>
              </a:rPr>
              <a:t>li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4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dengan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-4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enggunakan </a:t>
            </a:r>
            <a:r>
              <a:rPr sz="3200" spc="4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ahasa</a:t>
            </a:r>
            <a:r>
              <a:rPr sz="3200" spc="-44" dirty="0" smtClean="0">
                <a:latin typeface="Arial"/>
                <a:cs typeface="Arial"/>
              </a:rPr>
              <a:t> </a:t>
            </a:r>
            <a:r>
              <a:rPr sz="3200" spc="-9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ndones</a:t>
            </a:r>
            <a:r>
              <a:rPr sz="3200" spc="9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baku,</a:t>
            </a:r>
            <a:r>
              <a:rPr sz="3200" spc="-14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sesuai</a:t>
            </a:r>
            <a:r>
              <a:rPr sz="3200" spc="-14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dengan e</a:t>
            </a:r>
            <a:r>
              <a:rPr sz="3200" spc="-9" dirty="0" smtClean="0">
                <a:latin typeface="Arial"/>
                <a:cs typeface="Arial"/>
              </a:rPr>
              <a:t>j</a:t>
            </a:r>
            <a:r>
              <a:rPr sz="3200" spc="0" dirty="0" smtClean="0">
                <a:latin typeface="Arial"/>
                <a:cs typeface="Arial"/>
              </a:rPr>
              <a:t>aan</a:t>
            </a:r>
            <a:r>
              <a:rPr sz="3200" spc="-24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bahasa</a:t>
            </a:r>
            <a:r>
              <a:rPr sz="3200" spc="-24" dirty="0" smtClean="0">
                <a:latin typeface="Arial"/>
                <a:cs typeface="Arial"/>
              </a:rPr>
              <a:t> </a:t>
            </a:r>
            <a:r>
              <a:rPr sz="3200" spc="-9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ndones</a:t>
            </a:r>
            <a:r>
              <a:rPr sz="3200" spc="9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yang d</a:t>
            </a:r>
            <a:r>
              <a:rPr sz="3200" spc="9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se</a:t>
            </a:r>
            <a:r>
              <a:rPr sz="3200" spc="-4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pu</a:t>
            </a:r>
            <a:r>
              <a:rPr sz="3200" spc="-4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nakan.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35940" y="90312"/>
            <a:ext cx="1800235" cy="380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b="1" spc="4" dirty="0" smtClean="0">
                <a:latin typeface="Arial"/>
                <a:cs typeface="Arial"/>
              </a:rPr>
              <a:t>3</a:t>
            </a:r>
            <a:r>
              <a:rPr sz="2800" b="1" spc="0" dirty="0" smtClean="0">
                <a:latin typeface="Arial"/>
                <a:cs typeface="Arial"/>
              </a:rPr>
              <a:t>.</a:t>
            </a:r>
            <a:r>
              <a:rPr sz="2800" b="1" spc="-14" dirty="0" smtClean="0">
                <a:latin typeface="Arial"/>
                <a:cs typeface="Arial"/>
              </a:rPr>
              <a:t> </a:t>
            </a:r>
            <a:r>
              <a:rPr sz="2800" b="1" spc="0" dirty="0" smtClean="0">
                <a:latin typeface="Arial"/>
                <a:cs typeface="Arial"/>
              </a:rPr>
              <a:t>K</a:t>
            </a:r>
            <a:r>
              <a:rPr sz="2800" b="1" spc="9" dirty="0" smtClean="0">
                <a:latin typeface="Arial"/>
                <a:cs typeface="Arial"/>
              </a:rPr>
              <a:t>ut</a:t>
            </a:r>
            <a:r>
              <a:rPr sz="2800" b="1" spc="4" dirty="0" smtClean="0">
                <a:latin typeface="Arial"/>
                <a:cs typeface="Arial"/>
              </a:rPr>
              <a:t>i</a:t>
            </a:r>
            <a:r>
              <a:rPr sz="2800" b="1" spc="9" dirty="0" smtClean="0">
                <a:latin typeface="Arial"/>
                <a:cs typeface="Arial"/>
              </a:rPr>
              <a:t>p</a:t>
            </a:r>
            <a:r>
              <a:rPr sz="2800" b="1" spc="4" dirty="0" smtClean="0">
                <a:latin typeface="Arial"/>
                <a:cs typeface="Arial"/>
              </a:rPr>
              <a:t>an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603392"/>
            <a:ext cx="203200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8840" y="603392"/>
            <a:ext cx="7754782" cy="60985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8635">
              <a:lnSpc>
                <a:spcPts val="2960"/>
              </a:lnSpc>
              <a:spcBef>
                <a:spcPts val="148"/>
              </a:spcBef>
            </a:pPr>
            <a:r>
              <a:rPr sz="2800" spc="-9" dirty="0" smtClean="0">
                <a:latin typeface="Arial"/>
                <a:cs typeface="Arial"/>
              </a:rPr>
              <a:t>K</a:t>
            </a:r>
            <a:r>
              <a:rPr sz="2800" spc="4" dirty="0" smtClean="0">
                <a:latin typeface="Arial"/>
                <a:cs typeface="Arial"/>
              </a:rPr>
              <a:t>ut</a:t>
            </a:r>
            <a:r>
              <a:rPr sz="2800" spc="0" dirty="0" smtClean="0">
                <a:latin typeface="Arial"/>
                <a:cs typeface="Arial"/>
              </a:rPr>
              <a:t>i</a:t>
            </a:r>
            <a:r>
              <a:rPr sz="2800" spc="4" dirty="0" smtClean="0">
                <a:latin typeface="Arial"/>
                <a:cs typeface="Arial"/>
              </a:rPr>
              <a:t>pa</a:t>
            </a:r>
            <a:r>
              <a:rPr sz="2800" spc="0" dirty="0" smtClean="0">
                <a:latin typeface="Arial"/>
                <a:cs typeface="Arial"/>
              </a:rPr>
              <a:t>n</a:t>
            </a:r>
            <a:r>
              <a:rPr sz="2800" spc="-14" dirty="0" smtClean="0">
                <a:latin typeface="Arial"/>
                <a:cs typeface="Arial"/>
              </a:rPr>
              <a:t> </a:t>
            </a:r>
            <a:r>
              <a:rPr sz="2800" spc="4" dirty="0" smtClean="0">
                <a:latin typeface="Arial"/>
                <a:cs typeface="Arial"/>
              </a:rPr>
              <a:t>Lang</a:t>
            </a:r>
            <a:r>
              <a:rPr sz="2800" spc="0" dirty="0" smtClean="0">
                <a:latin typeface="Arial"/>
                <a:cs typeface="Arial"/>
              </a:rPr>
              <a:t>s</a:t>
            </a:r>
            <a:r>
              <a:rPr sz="2800" spc="4" dirty="0" smtClean="0">
                <a:latin typeface="Arial"/>
                <a:cs typeface="Arial"/>
              </a:rPr>
              <a:t>un</a:t>
            </a:r>
            <a:r>
              <a:rPr sz="2800" spc="0" dirty="0" smtClean="0">
                <a:latin typeface="Arial"/>
                <a:cs typeface="Arial"/>
              </a:rPr>
              <a:t>g</a:t>
            </a:r>
            <a:r>
              <a:rPr sz="2800" spc="25" dirty="0" smtClean="0">
                <a:latin typeface="Arial"/>
                <a:cs typeface="Arial"/>
              </a:rPr>
              <a:t> </a:t>
            </a:r>
            <a:r>
              <a:rPr sz="2800" spc="4" dirty="0" smtClean="0">
                <a:latin typeface="Arial"/>
                <a:cs typeface="Arial"/>
              </a:rPr>
              <a:t>ha</a:t>
            </a:r>
            <a:r>
              <a:rPr sz="2800" spc="9" dirty="0" smtClean="0">
                <a:latin typeface="Arial"/>
                <a:cs typeface="Arial"/>
              </a:rPr>
              <a:t>r</a:t>
            </a:r>
            <a:r>
              <a:rPr sz="2800" spc="4" dirty="0" smtClean="0">
                <a:latin typeface="Arial"/>
                <a:cs typeface="Arial"/>
              </a:rPr>
              <a:t>u</a:t>
            </a:r>
            <a:r>
              <a:rPr sz="2800" spc="0" dirty="0" smtClean="0">
                <a:latin typeface="Arial"/>
                <a:cs typeface="Arial"/>
              </a:rPr>
              <a:t>s s</a:t>
            </a:r>
            <a:r>
              <a:rPr sz="2800" spc="4" dirty="0" smtClean="0">
                <a:latin typeface="Arial"/>
                <a:cs typeface="Arial"/>
              </a:rPr>
              <a:t>a</a:t>
            </a:r>
            <a:r>
              <a:rPr sz="2800" spc="9" dirty="0" smtClean="0">
                <a:latin typeface="Arial"/>
                <a:cs typeface="Arial"/>
              </a:rPr>
              <a:t>m</a:t>
            </a:r>
            <a:r>
              <a:rPr sz="2800" spc="0" dirty="0" smtClean="0">
                <a:latin typeface="Arial"/>
                <a:cs typeface="Arial"/>
              </a:rPr>
              <a:t>a</a:t>
            </a:r>
            <a:r>
              <a:rPr sz="2800" spc="9" dirty="0" smtClean="0">
                <a:latin typeface="Arial"/>
                <a:cs typeface="Arial"/>
              </a:rPr>
              <a:t> </a:t>
            </a:r>
            <a:r>
              <a:rPr sz="2800" spc="4" dirty="0" smtClean="0">
                <a:latin typeface="Arial"/>
                <a:cs typeface="Arial"/>
              </a:rPr>
              <a:t>denga</a:t>
            </a:r>
            <a:r>
              <a:rPr sz="2800" spc="0" dirty="0" smtClean="0">
                <a:latin typeface="Arial"/>
                <a:cs typeface="Arial"/>
              </a:rPr>
              <a:t>n</a:t>
            </a:r>
            <a:r>
              <a:rPr sz="2800" spc="9" dirty="0" smtClean="0">
                <a:latin typeface="Arial"/>
                <a:cs typeface="Arial"/>
              </a:rPr>
              <a:t> </a:t>
            </a:r>
            <a:r>
              <a:rPr sz="2800" spc="4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sli</a:t>
            </a:r>
            <a:r>
              <a:rPr sz="2800" spc="4" dirty="0" smtClean="0">
                <a:latin typeface="Arial"/>
                <a:cs typeface="Arial"/>
              </a:rPr>
              <a:t>n</a:t>
            </a:r>
            <a:r>
              <a:rPr sz="2800" spc="-59" dirty="0" smtClean="0">
                <a:latin typeface="Arial"/>
                <a:cs typeface="Arial"/>
              </a:rPr>
              <a:t>y</a:t>
            </a:r>
            <a:r>
              <a:rPr sz="2800" spc="0" dirty="0" smtClean="0">
                <a:latin typeface="Arial"/>
                <a:cs typeface="Arial"/>
              </a:rPr>
              <a:t>a</a:t>
            </a:r>
            <a:endParaRPr sz="2800">
              <a:latin typeface="Arial"/>
              <a:cs typeface="Arial"/>
            </a:endParaRPr>
          </a:p>
          <a:p>
            <a:pPr marL="12700" marR="394182">
              <a:lnSpc>
                <a:spcPts val="3219"/>
              </a:lnSpc>
            </a:pPr>
            <a:r>
              <a:rPr sz="2800" spc="4" dirty="0" smtClean="0">
                <a:latin typeface="Arial"/>
                <a:cs typeface="Arial"/>
              </a:rPr>
              <a:t>ba</a:t>
            </a:r>
            <a:r>
              <a:rPr sz="2800" spc="0" dirty="0" smtClean="0">
                <a:latin typeface="Arial"/>
                <a:cs typeface="Arial"/>
              </a:rPr>
              <a:t>ik</a:t>
            </a:r>
            <a:r>
              <a:rPr sz="2800" spc="-14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s</a:t>
            </a:r>
            <a:r>
              <a:rPr sz="2800" spc="4" dirty="0" smtClean="0">
                <a:latin typeface="Arial"/>
                <a:cs typeface="Arial"/>
              </a:rPr>
              <a:t>u</a:t>
            </a:r>
            <a:r>
              <a:rPr sz="2800" spc="0" dirty="0" smtClean="0">
                <a:latin typeface="Arial"/>
                <a:cs typeface="Arial"/>
              </a:rPr>
              <a:t>s</a:t>
            </a:r>
            <a:r>
              <a:rPr sz="2800" spc="4" dirty="0" smtClean="0">
                <a:latin typeface="Arial"/>
                <a:cs typeface="Arial"/>
              </a:rPr>
              <a:t>una</a:t>
            </a:r>
            <a:r>
              <a:rPr sz="2800" spc="0" dirty="0" smtClean="0">
                <a:latin typeface="Arial"/>
                <a:cs typeface="Arial"/>
              </a:rPr>
              <a:t>n</a:t>
            </a:r>
            <a:r>
              <a:rPr sz="2800" spc="25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k</a:t>
            </a:r>
            <a:r>
              <a:rPr sz="2800" spc="4" dirty="0" smtClean="0">
                <a:latin typeface="Arial"/>
                <a:cs typeface="Arial"/>
              </a:rPr>
              <a:t>ata</a:t>
            </a:r>
            <a:r>
              <a:rPr sz="2800" spc="0" dirty="0" smtClean="0">
                <a:latin typeface="Arial"/>
                <a:cs typeface="Arial"/>
              </a:rPr>
              <a:t>,</a:t>
            </a:r>
            <a:r>
              <a:rPr sz="2800" spc="-14" dirty="0" smtClean="0">
                <a:latin typeface="Arial"/>
                <a:cs typeface="Arial"/>
              </a:rPr>
              <a:t> </a:t>
            </a:r>
            <a:r>
              <a:rPr sz="2800" spc="4" dirty="0" smtClean="0">
                <a:latin typeface="Arial"/>
                <a:cs typeface="Arial"/>
              </a:rPr>
              <a:t>e</a:t>
            </a:r>
            <a:r>
              <a:rPr sz="2800" spc="-19" dirty="0" smtClean="0">
                <a:latin typeface="Arial"/>
                <a:cs typeface="Arial"/>
              </a:rPr>
              <a:t>j</a:t>
            </a:r>
            <a:r>
              <a:rPr sz="2800" spc="4" dirty="0" smtClean="0">
                <a:latin typeface="Arial"/>
                <a:cs typeface="Arial"/>
              </a:rPr>
              <a:t>aa</a:t>
            </a:r>
            <a:r>
              <a:rPr sz="2800" spc="0" dirty="0" smtClean="0">
                <a:latin typeface="Arial"/>
                <a:cs typeface="Arial"/>
              </a:rPr>
              <a:t>n</a:t>
            </a:r>
            <a:r>
              <a:rPr sz="2800" spc="44" dirty="0" smtClean="0">
                <a:latin typeface="Arial"/>
                <a:cs typeface="Arial"/>
              </a:rPr>
              <a:t> </a:t>
            </a:r>
            <a:r>
              <a:rPr sz="2800" spc="9" dirty="0" smtClean="0">
                <a:latin typeface="Arial"/>
                <a:cs typeface="Arial"/>
              </a:rPr>
              <a:t>m</a:t>
            </a:r>
            <a:r>
              <a:rPr sz="2800" spc="4" dirty="0" smtClean="0">
                <a:latin typeface="Arial"/>
                <a:cs typeface="Arial"/>
              </a:rPr>
              <a:t>aupu</a:t>
            </a:r>
            <a:r>
              <a:rPr sz="2800" spc="0" dirty="0" smtClean="0">
                <a:latin typeface="Arial"/>
                <a:cs typeface="Arial"/>
              </a:rPr>
              <a:t>n </a:t>
            </a:r>
            <a:r>
              <a:rPr sz="2800" spc="4" dirty="0" smtClean="0">
                <a:latin typeface="Arial"/>
                <a:cs typeface="Arial"/>
              </a:rPr>
              <a:t>tand</a:t>
            </a:r>
            <a:r>
              <a:rPr sz="2800" spc="0" dirty="0" smtClean="0">
                <a:latin typeface="Arial"/>
                <a:cs typeface="Arial"/>
              </a:rPr>
              <a:t>a </a:t>
            </a:r>
            <a:r>
              <a:rPr sz="2800" spc="4" dirty="0" smtClean="0">
                <a:latin typeface="Arial"/>
                <a:cs typeface="Arial"/>
              </a:rPr>
              <a:t>ba</a:t>
            </a:r>
            <a:r>
              <a:rPr sz="2800" spc="0" dirty="0" smtClean="0">
                <a:latin typeface="Arial"/>
                <a:cs typeface="Arial"/>
              </a:rPr>
              <a:t>c</a:t>
            </a:r>
            <a:r>
              <a:rPr sz="2800" spc="4" dirty="0" smtClean="0">
                <a:latin typeface="Arial"/>
                <a:cs typeface="Arial"/>
              </a:rPr>
              <a:t>a. </a:t>
            </a:r>
            <a:endParaRPr sz="2800">
              <a:latin typeface="Arial"/>
              <a:cs typeface="Arial"/>
            </a:endParaRPr>
          </a:p>
          <a:p>
            <a:pPr marL="12700" marR="394182">
              <a:lnSpc>
                <a:spcPts val="3219"/>
              </a:lnSpc>
              <a:spcBef>
                <a:spcPts val="801"/>
              </a:spcBef>
            </a:pPr>
            <a:r>
              <a:rPr sz="2800" spc="-9" dirty="0" smtClean="0">
                <a:latin typeface="Arial"/>
                <a:cs typeface="Arial"/>
              </a:rPr>
              <a:t>K</a:t>
            </a:r>
            <a:r>
              <a:rPr sz="2800" spc="4" dirty="0" smtClean="0">
                <a:latin typeface="Arial"/>
                <a:cs typeface="Arial"/>
              </a:rPr>
              <a:t>ut</a:t>
            </a:r>
            <a:r>
              <a:rPr sz="2800" spc="0" dirty="0" smtClean="0">
                <a:latin typeface="Arial"/>
                <a:cs typeface="Arial"/>
              </a:rPr>
              <a:t>i</a:t>
            </a:r>
            <a:r>
              <a:rPr sz="2800" spc="4" dirty="0" smtClean="0">
                <a:latin typeface="Arial"/>
                <a:cs typeface="Arial"/>
              </a:rPr>
              <a:t>pa</a:t>
            </a:r>
            <a:r>
              <a:rPr sz="2800" spc="0" dirty="0" smtClean="0">
                <a:latin typeface="Arial"/>
                <a:cs typeface="Arial"/>
              </a:rPr>
              <a:t>n</a:t>
            </a:r>
            <a:r>
              <a:rPr sz="2800" spc="-14" dirty="0" smtClean="0">
                <a:latin typeface="Arial"/>
                <a:cs typeface="Arial"/>
              </a:rPr>
              <a:t> </a:t>
            </a:r>
            <a:r>
              <a:rPr sz="2800" spc="-9" dirty="0" smtClean="0">
                <a:latin typeface="Arial"/>
                <a:cs typeface="Arial"/>
              </a:rPr>
              <a:t>T</a:t>
            </a:r>
            <a:r>
              <a:rPr sz="2800" spc="0" dirty="0" smtClean="0">
                <a:latin typeface="Arial"/>
                <a:cs typeface="Arial"/>
              </a:rPr>
              <a:t>i</a:t>
            </a:r>
            <a:r>
              <a:rPr sz="2800" spc="4" dirty="0" smtClean="0">
                <a:latin typeface="Arial"/>
                <a:cs typeface="Arial"/>
              </a:rPr>
              <a:t>da</a:t>
            </a:r>
            <a:r>
              <a:rPr sz="2800" spc="0" dirty="0" smtClean="0">
                <a:latin typeface="Arial"/>
                <a:cs typeface="Arial"/>
              </a:rPr>
              <a:t>k</a:t>
            </a:r>
            <a:r>
              <a:rPr sz="2800" spc="25" dirty="0" smtClean="0">
                <a:latin typeface="Arial"/>
                <a:cs typeface="Arial"/>
              </a:rPr>
              <a:t> </a:t>
            </a:r>
            <a:r>
              <a:rPr sz="2800" spc="4" dirty="0" smtClean="0">
                <a:latin typeface="Arial"/>
                <a:cs typeface="Arial"/>
              </a:rPr>
              <a:t>Lang</a:t>
            </a:r>
            <a:r>
              <a:rPr sz="2800" spc="0" dirty="0" smtClean="0">
                <a:latin typeface="Arial"/>
                <a:cs typeface="Arial"/>
              </a:rPr>
              <a:t>s</a:t>
            </a:r>
            <a:r>
              <a:rPr sz="2800" spc="4" dirty="0" smtClean="0">
                <a:latin typeface="Arial"/>
                <a:cs typeface="Arial"/>
              </a:rPr>
              <a:t>un</a:t>
            </a:r>
            <a:r>
              <a:rPr sz="2800" spc="0" dirty="0" smtClean="0">
                <a:latin typeface="Arial"/>
                <a:cs typeface="Arial"/>
              </a:rPr>
              <a:t>g</a:t>
            </a:r>
            <a:r>
              <a:rPr sz="2800" spc="29" dirty="0" smtClean="0">
                <a:latin typeface="Arial"/>
                <a:cs typeface="Arial"/>
              </a:rPr>
              <a:t> </a:t>
            </a:r>
            <a:r>
              <a:rPr sz="2800" spc="4" dirty="0" smtClean="0">
                <a:latin typeface="Arial"/>
                <a:cs typeface="Arial"/>
              </a:rPr>
              <a:t>ada</a:t>
            </a:r>
            <a:r>
              <a:rPr sz="2800" spc="0" dirty="0" smtClean="0">
                <a:latin typeface="Arial"/>
                <a:cs typeface="Arial"/>
              </a:rPr>
              <a:t>l</a:t>
            </a:r>
            <a:r>
              <a:rPr sz="2800" spc="4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h</a:t>
            </a:r>
            <a:r>
              <a:rPr sz="2800" spc="29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k</a:t>
            </a:r>
            <a:r>
              <a:rPr sz="2800" spc="4" dirty="0" smtClean="0">
                <a:latin typeface="Arial"/>
                <a:cs typeface="Arial"/>
              </a:rPr>
              <a:t>ut</a:t>
            </a:r>
            <a:r>
              <a:rPr sz="2800" spc="0" dirty="0" smtClean="0">
                <a:latin typeface="Arial"/>
                <a:cs typeface="Arial"/>
              </a:rPr>
              <a:t>i</a:t>
            </a:r>
            <a:r>
              <a:rPr sz="2800" spc="4" dirty="0" smtClean="0">
                <a:latin typeface="Arial"/>
                <a:cs typeface="Arial"/>
              </a:rPr>
              <a:t>pa</a:t>
            </a:r>
            <a:r>
              <a:rPr sz="2800" spc="0" dirty="0" smtClean="0">
                <a:latin typeface="Arial"/>
                <a:cs typeface="Arial"/>
              </a:rPr>
              <a:t>n </a:t>
            </a:r>
            <a:r>
              <a:rPr sz="2800" spc="-59" dirty="0" smtClean="0">
                <a:latin typeface="Arial"/>
                <a:cs typeface="Arial"/>
              </a:rPr>
              <a:t>y</a:t>
            </a:r>
            <a:r>
              <a:rPr sz="2800" spc="4" dirty="0" smtClean="0">
                <a:latin typeface="Arial"/>
                <a:cs typeface="Arial"/>
              </a:rPr>
              <a:t>ang</a:t>
            </a:r>
            <a:endParaRPr sz="2800">
              <a:latin typeface="Arial"/>
              <a:cs typeface="Arial"/>
            </a:endParaRPr>
          </a:p>
          <a:p>
            <a:pPr marL="12700" marR="48635">
              <a:lnSpc>
                <a:spcPts val="2580"/>
              </a:lnSpc>
              <a:spcBef>
                <a:spcPts val="930"/>
              </a:spcBef>
            </a:pPr>
            <a:r>
              <a:rPr sz="4200" spc="4" baseline="2070" dirty="0" smtClean="0">
                <a:latin typeface="Arial"/>
                <a:cs typeface="Arial"/>
              </a:rPr>
              <a:t>t</a:t>
            </a:r>
            <a:r>
              <a:rPr sz="4200" spc="0" baseline="2070" dirty="0" smtClean="0">
                <a:latin typeface="Arial"/>
                <a:cs typeface="Arial"/>
              </a:rPr>
              <a:t>i</a:t>
            </a:r>
            <a:r>
              <a:rPr sz="4200" spc="4" baseline="2070" dirty="0" smtClean="0">
                <a:latin typeface="Arial"/>
                <a:cs typeface="Arial"/>
              </a:rPr>
              <a:t>da</a:t>
            </a:r>
            <a:r>
              <a:rPr sz="4200" spc="0" baseline="2070" dirty="0" smtClean="0">
                <a:latin typeface="Arial"/>
                <a:cs typeface="Arial"/>
              </a:rPr>
              <a:t>k</a:t>
            </a:r>
            <a:r>
              <a:rPr sz="4200" spc="-14" baseline="2070" dirty="0" smtClean="0">
                <a:latin typeface="Arial"/>
                <a:cs typeface="Arial"/>
              </a:rPr>
              <a:t> </a:t>
            </a:r>
            <a:r>
              <a:rPr sz="4200" spc="0" baseline="2070" dirty="0" smtClean="0">
                <a:latin typeface="Arial"/>
                <a:cs typeface="Arial"/>
              </a:rPr>
              <a:t>s</a:t>
            </a:r>
            <a:r>
              <a:rPr sz="4200" spc="4" baseline="2070" dirty="0" smtClean="0">
                <a:latin typeface="Arial"/>
                <a:cs typeface="Arial"/>
              </a:rPr>
              <a:t>a</a:t>
            </a:r>
            <a:r>
              <a:rPr sz="4200" spc="9" baseline="2070" dirty="0" smtClean="0">
                <a:latin typeface="Arial"/>
                <a:cs typeface="Arial"/>
              </a:rPr>
              <a:t>m</a:t>
            </a:r>
            <a:r>
              <a:rPr sz="4200" spc="0" baseline="2070" dirty="0" smtClean="0">
                <a:latin typeface="Arial"/>
                <a:cs typeface="Arial"/>
              </a:rPr>
              <a:t>a</a:t>
            </a:r>
            <a:r>
              <a:rPr sz="4200" spc="9" baseline="2070" dirty="0" smtClean="0">
                <a:latin typeface="Arial"/>
                <a:cs typeface="Arial"/>
              </a:rPr>
              <a:t> </a:t>
            </a:r>
            <a:r>
              <a:rPr sz="4200" spc="4" baseline="2070" dirty="0" smtClean="0">
                <a:latin typeface="Arial"/>
                <a:cs typeface="Arial"/>
              </a:rPr>
              <a:t>pe</a:t>
            </a:r>
            <a:r>
              <a:rPr sz="4200" spc="9" baseline="2070" dirty="0" smtClean="0">
                <a:latin typeface="Arial"/>
                <a:cs typeface="Arial"/>
              </a:rPr>
              <a:t>r</a:t>
            </a:r>
            <a:r>
              <a:rPr sz="4200" spc="0" baseline="2070" dirty="0" smtClean="0">
                <a:latin typeface="Arial"/>
                <a:cs typeface="Arial"/>
              </a:rPr>
              <a:t>sis </a:t>
            </a:r>
            <a:r>
              <a:rPr sz="4200" spc="4" baseline="2070" dirty="0" smtClean="0">
                <a:latin typeface="Arial"/>
                <a:cs typeface="Arial"/>
              </a:rPr>
              <a:t>denga</a:t>
            </a:r>
            <a:r>
              <a:rPr sz="4200" spc="0" baseline="2070" dirty="0" smtClean="0">
                <a:latin typeface="Arial"/>
                <a:cs typeface="Arial"/>
              </a:rPr>
              <a:t>n</a:t>
            </a:r>
            <a:r>
              <a:rPr sz="4200" spc="25" baseline="2070" dirty="0" smtClean="0">
                <a:latin typeface="Arial"/>
                <a:cs typeface="Arial"/>
              </a:rPr>
              <a:t> </a:t>
            </a:r>
            <a:r>
              <a:rPr sz="4200" spc="4" baseline="2070" dirty="0" smtClean="0">
                <a:latin typeface="Arial"/>
                <a:cs typeface="Arial"/>
              </a:rPr>
              <a:t>a</a:t>
            </a:r>
            <a:r>
              <a:rPr sz="4200" spc="0" baseline="2070" dirty="0" smtClean="0">
                <a:latin typeface="Arial"/>
                <a:cs typeface="Arial"/>
              </a:rPr>
              <a:t>sli</a:t>
            </a:r>
            <a:r>
              <a:rPr sz="4200" spc="4" baseline="2070" dirty="0" smtClean="0">
                <a:latin typeface="Arial"/>
                <a:cs typeface="Arial"/>
              </a:rPr>
              <a:t>n</a:t>
            </a:r>
            <a:r>
              <a:rPr sz="4200" spc="-59" baseline="2070" dirty="0" smtClean="0">
                <a:latin typeface="Arial"/>
                <a:cs typeface="Arial"/>
              </a:rPr>
              <a:t>y</a:t>
            </a:r>
            <a:r>
              <a:rPr sz="4200" spc="4" baseline="2070" dirty="0" smtClean="0">
                <a:latin typeface="Arial"/>
                <a:cs typeface="Arial"/>
              </a:rPr>
              <a:t>a</a:t>
            </a:r>
            <a:r>
              <a:rPr sz="4200" spc="0" baseline="2070" dirty="0" smtClean="0">
                <a:latin typeface="Arial"/>
                <a:cs typeface="Arial"/>
              </a:rPr>
              <a:t>.</a:t>
            </a:r>
            <a:r>
              <a:rPr sz="4200" spc="64" baseline="2070" dirty="0" smtClean="0">
                <a:latin typeface="Arial"/>
                <a:cs typeface="Arial"/>
              </a:rPr>
              <a:t> </a:t>
            </a:r>
            <a:r>
              <a:rPr sz="4200" spc="-9" baseline="2070" dirty="0" smtClean="0">
                <a:latin typeface="Arial"/>
                <a:cs typeface="Arial"/>
              </a:rPr>
              <a:t>P</a:t>
            </a:r>
            <a:r>
              <a:rPr sz="4200" spc="4" baseline="2070" dirty="0" smtClean="0">
                <a:latin typeface="Arial"/>
                <a:cs typeface="Arial"/>
              </a:rPr>
              <a:t>engu</a:t>
            </a:r>
            <a:r>
              <a:rPr sz="4200" spc="0" baseline="2070" dirty="0" smtClean="0">
                <a:latin typeface="Arial"/>
                <a:cs typeface="Arial"/>
              </a:rPr>
              <a:t>tip</a:t>
            </a:r>
            <a:endParaRPr sz="2800">
              <a:latin typeface="Arial"/>
              <a:cs typeface="Arial"/>
            </a:endParaRPr>
          </a:p>
          <a:p>
            <a:pPr marL="12700" marR="137510">
              <a:lnSpc>
                <a:spcPct val="100041"/>
              </a:lnSpc>
              <a:spcBef>
                <a:spcPts val="10"/>
              </a:spcBef>
            </a:pPr>
            <a:r>
              <a:rPr sz="2800" spc="4" dirty="0" smtClean="0">
                <a:latin typeface="Arial"/>
                <a:cs typeface="Arial"/>
              </a:rPr>
              <a:t>han</a:t>
            </a:r>
            <a:r>
              <a:rPr sz="2800" spc="-59" dirty="0" smtClean="0">
                <a:latin typeface="Arial"/>
                <a:cs typeface="Arial"/>
              </a:rPr>
              <a:t>y</a:t>
            </a:r>
            <a:r>
              <a:rPr sz="2800" spc="0" dirty="0" smtClean="0">
                <a:latin typeface="Arial"/>
                <a:cs typeface="Arial"/>
              </a:rPr>
              <a:t>a</a:t>
            </a:r>
            <a:r>
              <a:rPr sz="2800" spc="44" dirty="0" smtClean="0">
                <a:latin typeface="Arial"/>
                <a:cs typeface="Arial"/>
              </a:rPr>
              <a:t> </a:t>
            </a:r>
            <a:r>
              <a:rPr sz="2800" spc="9" dirty="0" smtClean="0">
                <a:latin typeface="Arial"/>
                <a:cs typeface="Arial"/>
              </a:rPr>
              <a:t>m</a:t>
            </a:r>
            <a:r>
              <a:rPr sz="2800" spc="4" dirty="0" smtClean="0">
                <a:latin typeface="Arial"/>
                <a:cs typeface="Arial"/>
              </a:rPr>
              <a:t>enga</a:t>
            </a:r>
            <a:r>
              <a:rPr sz="2800" spc="9" dirty="0" smtClean="0">
                <a:latin typeface="Arial"/>
                <a:cs typeface="Arial"/>
              </a:rPr>
              <a:t>m</a:t>
            </a:r>
            <a:r>
              <a:rPr sz="2800" spc="4" dirty="0" smtClean="0">
                <a:latin typeface="Arial"/>
                <a:cs typeface="Arial"/>
              </a:rPr>
              <a:t>b</a:t>
            </a:r>
            <a:r>
              <a:rPr sz="2800" spc="0" dirty="0" smtClean="0">
                <a:latin typeface="Arial"/>
                <a:cs typeface="Arial"/>
              </a:rPr>
              <a:t>il</a:t>
            </a:r>
            <a:r>
              <a:rPr sz="2800" spc="25" dirty="0" smtClean="0">
                <a:latin typeface="Arial"/>
                <a:cs typeface="Arial"/>
              </a:rPr>
              <a:t> </a:t>
            </a:r>
            <a:r>
              <a:rPr sz="2800" spc="4" dirty="0" smtClean="0">
                <a:latin typeface="Arial"/>
                <a:cs typeface="Arial"/>
              </a:rPr>
              <a:t>po</a:t>
            </a:r>
            <a:r>
              <a:rPr sz="2800" spc="0" dirty="0" smtClean="0">
                <a:latin typeface="Arial"/>
                <a:cs typeface="Arial"/>
              </a:rPr>
              <a:t>k</a:t>
            </a:r>
            <a:r>
              <a:rPr sz="2800" spc="4" dirty="0" smtClean="0">
                <a:latin typeface="Arial"/>
                <a:cs typeface="Arial"/>
              </a:rPr>
              <a:t>o</a:t>
            </a:r>
            <a:r>
              <a:rPr sz="2800" spc="0" dirty="0" smtClean="0">
                <a:latin typeface="Arial"/>
                <a:cs typeface="Arial"/>
              </a:rPr>
              <a:t>k </a:t>
            </a:r>
            <a:r>
              <a:rPr sz="2800" spc="4" dirty="0" smtClean="0">
                <a:latin typeface="Arial"/>
                <a:cs typeface="Arial"/>
              </a:rPr>
              <a:t>p</a:t>
            </a:r>
            <a:r>
              <a:rPr sz="2800" spc="0" dirty="0" smtClean="0">
                <a:latin typeface="Arial"/>
                <a:cs typeface="Arial"/>
              </a:rPr>
              <a:t>iki</a:t>
            </a:r>
            <a:r>
              <a:rPr sz="2800" spc="9" dirty="0" smtClean="0">
                <a:latin typeface="Arial"/>
                <a:cs typeface="Arial"/>
              </a:rPr>
              <a:t>r</a:t>
            </a:r>
            <a:r>
              <a:rPr sz="2800" spc="4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n</a:t>
            </a:r>
            <a:r>
              <a:rPr sz="2800" spc="24" dirty="0" smtClean="0">
                <a:latin typeface="Arial"/>
                <a:cs typeface="Arial"/>
              </a:rPr>
              <a:t> </a:t>
            </a:r>
            <a:r>
              <a:rPr sz="2800" spc="4" dirty="0" smtClean="0">
                <a:latin typeface="Arial"/>
                <a:cs typeface="Arial"/>
              </a:rPr>
              <a:t>da</a:t>
            </a:r>
            <a:r>
              <a:rPr sz="2800" spc="9" dirty="0" smtClean="0">
                <a:latin typeface="Arial"/>
                <a:cs typeface="Arial"/>
              </a:rPr>
              <a:t>r</a:t>
            </a:r>
            <a:r>
              <a:rPr sz="2800" spc="0" dirty="0" smtClean="0">
                <a:latin typeface="Arial"/>
                <a:cs typeface="Arial"/>
              </a:rPr>
              <a:t>i s</a:t>
            </a:r>
            <a:r>
              <a:rPr sz="2800" spc="4" dirty="0" smtClean="0">
                <a:latin typeface="Arial"/>
                <a:cs typeface="Arial"/>
              </a:rPr>
              <a:t>u</a:t>
            </a:r>
            <a:r>
              <a:rPr sz="2800" spc="9" dirty="0" smtClean="0">
                <a:latin typeface="Arial"/>
                <a:cs typeface="Arial"/>
              </a:rPr>
              <a:t>m</a:t>
            </a:r>
            <a:r>
              <a:rPr sz="2800" spc="4" dirty="0" smtClean="0">
                <a:latin typeface="Arial"/>
                <a:cs typeface="Arial"/>
              </a:rPr>
              <a:t>ber </a:t>
            </a:r>
            <a:r>
              <a:rPr sz="2800" spc="-59" dirty="0" smtClean="0">
                <a:latin typeface="Arial"/>
                <a:cs typeface="Arial"/>
              </a:rPr>
              <a:t>y</a:t>
            </a:r>
            <a:r>
              <a:rPr sz="2800" spc="4" dirty="0" smtClean="0">
                <a:latin typeface="Arial"/>
                <a:cs typeface="Arial"/>
              </a:rPr>
              <a:t>an</a:t>
            </a:r>
            <a:r>
              <a:rPr sz="2800" spc="0" dirty="0" smtClean="0">
                <a:latin typeface="Arial"/>
                <a:cs typeface="Arial"/>
              </a:rPr>
              <a:t>g</a:t>
            </a:r>
            <a:r>
              <a:rPr sz="2800" spc="44" dirty="0" smtClean="0">
                <a:latin typeface="Arial"/>
                <a:cs typeface="Arial"/>
              </a:rPr>
              <a:t> </a:t>
            </a:r>
            <a:r>
              <a:rPr sz="2800" spc="4" dirty="0" smtClean="0">
                <a:latin typeface="Arial"/>
                <a:cs typeface="Arial"/>
              </a:rPr>
              <a:t>d</a:t>
            </a:r>
            <a:r>
              <a:rPr sz="2800" spc="0" dirty="0" smtClean="0">
                <a:latin typeface="Arial"/>
                <a:cs typeface="Arial"/>
              </a:rPr>
              <a:t>ik</a:t>
            </a:r>
            <a:r>
              <a:rPr sz="2800" spc="4" dirty="0" smtClean="0">
                <a:latin typeface="Arial"/>
                <a:cs typeface="Arial"/>
              </a:rPr>
              <a:t>ut</a:t>
            </a:r>
            <a:r>
              <a:rPr sz="2800" spc="0" dirty="0" smtClean="0">
                <a:latin typeface="Arial"/>
                <a:cs typeface="Arial"/>
              </a:rPr>
              <a:t>ip</a:t>
            </a:r>
            <a:r>
              <a:rPr sz="2800" spc="25" dirty="0" smtClean="0">
                <a:latin typeface="Arial"/>
                <a:cs typeface="Arial"/>
              </a:rPr>
              <a:t> </a:t>
            </a:r>
            <a:r>
              <a:rPr sz="2800" spc="4" dirty="0" smtClean="0">
                <a:latin typeface="Arial"/>
                <a:cs typeface="Arial"/>
              </a:rPr>
              <a:t>da</a:t>
            </a:r>
            <a:r>
              <a:rPr sz="2800" spc="0" dirty="0" smtClean="0">
                <a:latin typeface="Arial"/>
                <a:cs typeface="Arial"/>
              </a:rPr>
              <a:t>l</a:t>
            </a:r>
            <a:r>
              <a:rPr sz="2800" spc="4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m</a:t>
            </a:r>
            <a:r>
              <a:rPr sz="2800" spc="9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k</a:t>
            </a:r>
            <a:r>
              <a:rPr sz="2800" spc="4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li</a:t>
            </a:r>
            <a:r>
              <a:rPr sz="2800" spc="9" dirty="0" smtClean="0">
                <a:latin typeface="Arial"/>
                <a:cs typeface="Arial"/>
              </a:rPr>
              <a:t>m</a:t>
            </a:r>
            <a:r>
              <a:rPr sz="2800" spc="4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t</a:t>
            </a:r>
            <a:r>
              <a:rPr sz="2800" spc="9" dirty="0" smtClean="0">
                <a:latin typeface="Arial"/>
                <a:cs typeface="Arial"/>
              </a:rPr>
              <a:t> </a:t>
            </a:r>
            <a:r>
              <a:rPr sz="2800" spc="-59" dirty="0" smtClean="0">
                <a:latin typeface="Arial"/>
                <a:cs typeface="Arial"/>
              </a:rPr>
              <a:t>y</a:t>
            </a:r>
            <a:r>
              <a:rPr sz="2800" spc="4" dirty="0" smtClean="0">
                <a:latin typeface="Arial"/>
                <a:cs typeface="Arial"/>
              </a:rPr>
              <a:t>an</a:t>
            </a:r>
            <a:r>
              <a:rPr sz="2800" spc="0" dirty="0" smtClean="0">
                <a:latin typeface="Arial"/>
                <a:cs typeface="Arial"/>
              </a:rPr>
              <a:t>g</a:t>
            </a:r>
            <a:r>
              <a:rPr sz="2800" spc="64" dirty="0" smtClean="0">
                <a:latin typeface="Arial"/>
                <a:cs typeface="Arial"/>
              </a:rPr>
              <a:t> </a:t>
            </a:r>
            <a:r>
              <a:rPr sz="2800" spc="4" dirty="0" smtClean="0">
                <a:latin typeface="Arial"/>
                <a:cs typeface="Arial"/>
              </a:rPr>
              <a:t>d</a:t>
            </a:r>
            <a:r>
              <a:rPr sz="2800" spc="0" dirty="0" smtClean="0">
                <a:latin typeface="Arial"/>
                <a:cs typeface="Arial"/>
              </a:rPr>
              <a:t>is</a:t>
            </a:r>
            <a:r>
              <a:rPr sz="2800" spc="4" dirty="0" smtClean="0">
                <a:latin typeface="Arial"/>
                <a:cs typeface="Arial"/>
              </a:rPr>
              <a:t>u</a:t>
            </a:r>
            <a:r>
              <a:rPr sz="2800" spc="0" dirty="0" smtClean="0">
                <a:latin typeface="Arial"/>
                <a:cs typeface="Arial"/>
              </a:rPr>
              <a:t>s</a:t>
            </a:r>
            <a:r>
              <a:rPr sz="2800" spc="4" dirty="0" smtClean="0">
                <a:latin typeface="Arial"/>
                <a:cs typeface="Arial"/>
              </a:rPr>
              <a:t>u</a:t>
            </a:r>
            <a:r>
              <a:rPr sz="2800" spc="0" dirty="0" smtClean="0">
                <a:latin typeface="Arial"/>
                <a:cs typeface="Arial"/>
              </a:rPr>
              <a:t>n</a:t>
            </a:r>
            <a:r>
              <a:rPr sz="2800" spc="25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s</a:t>
            </a:r>
            <a:r>
              <a:rPr sz="2800" spc="4" dirty="0" smtClean="0">
                <a:latin typeface="Arial"/>
                <a:cs typeface="Arial"/>
              </a:rPr>
              <a:t>end</a:t>
            </a:r>
            <a:r>
              <a:rPr sz="2800" spc="0" dirty="0" smtClean="0">
                <a:latin typeface="Arial"/>
                <a:cs typeface="Arial"/>
              </a:rPr>
              <a:t>i</a:t>
            </a:r>
            <a:r>
              <a:rPr sz="2800" spc="9" dirty="0" smtClean="0">
                <a:latin typeface="Arial"/>
                <a:cs typeface="Arial"/>
              </a:rPr>
              <a:t>r</a:t>
            </a:r>
            <a:r>
              <a:rPr sz="2800" spc="0" dirty="0" smtClean="0">
                <a:latin typeface="Arial"/>
                <a:cs typeface="Arial"/>
              </a:rPr>
              <a:t>i </a:t>
            </a:r>
            <a:r>
              <a:rPr sz="2800" spc="4" dirty="0" smtClean="0">
                <a:latin typeface="Arial"/>
                <a:cs typeface="Arial"/>
              </a:rPr>
              <a:t>o</a:t>
            </a:r>
            <a:r>
              <a:rPr sz="2800" spc="0" dirty="0" smtClean="0">
                <a:latin typeface="Arial"/>
                <a:cs typeface="Arial"/>
              </a:rPr>
              <a:t>l</a:t>
            </a:r>
            <a:r>
              <a:rPr sz="2800" spc="4" dirty="0" smtClean="0">
                <a:latin typeface="Arial"/>
                <a:cs typeface="Arial"/>
              </a:rPr>
              <a:t>e</a:t>
            </a:r>
            <a:r>
              <a:rPr sz="2800" spc="0" dirty="0" smtClean="0">
                <a:latin typeface="Arial"/>
                <a:cs typeface="Arial"/>
              </a:rPr>
              <a:t>h</a:t>
            </a:r>
            <a:r>
              <a:rPr sz="2800" spc="-14" dirty="0" smtClean="0">
                <a:latin typeface="Arial"/>
                <a:cs typeface="Arial"/>
              </a:rPr>
              <a:t> </a:t>
            </a:r>
            <a:r>
              <a:rPr sz="2800" spc="4" dirty="0" smtClean="0">
                <a:latin typeface="Arial"/>
                <a:cs typeface="Arial"/>
              </a:rPr>
              <a:t>pengut</a:t>
            </a:r>
            <a:r>
              <a:rPr sz="2800" spc="0" dirty="0" smtClean="0">
                <a:latin typeface="Arial"/>
                <a:cs typeface="Arial"/>
              </a:rPr>
              <a:t>i</a:t>
            </a:r>
            <a:r>
              <a:rPr sz="2800" spc="4" dirty="0" smtClean="0">
                <a:latin typeface="Arial"/>
                <a:cs typeface="Arial"/>
              </a:rPr>
              <a:t>p.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41"/>
              </a:lnSpc>
              <a:spcBef>
                <a:spcPts val="682"/>
              </a:spcBef>
            </a:pPr>
            <a:r>
              <a:rPr sz="2800" spc="0" dirty="0" smtClean="0">
                <a:latin typeface="Arial"/>
                <a:cs typeface="Arial"/>
              </a:rPr>
              <a:t>N</a:t>
            </a:r>
            <a:r>
              <a:rPr sz="2800" spc="4" dirty="0" smtClean="0">
                <a:latin typeface="Arial"/>
                <a:cs typeface="Arial"/>
              </a:rPr>
              <a:t>a</a:t>
            </a:r>
            <a:r>
              <a:rPr sz="2800" spc="9" dirty="0" smtClean="0">
                <a:latin typeface="Arial"/>
                <a:cs typeface="Arial"/>
              </a:rPr>
              <a:t>m</a:t>
            </a:r>
            <a:r>
              <a:rPr sz="2800" spc="0" dirty="0" smtClean="0">
                <a:latin typeface="Arial"/>
                <a:cs typeface="Arial"/>
              </a:rPr>
              <a:t>a</a:t>
            </a:r>
            <a:r>
              <a:rPr sz="2800" spc="-14" dirty="0" smtClean="0">
                <a:latin typeface="Arial"/>
                <a:cs typeface="Arial"/>
              </a:rPr>
              <a:t> </a:t>
            </a:r>
            <a:r>
              <a:rPr sz="2800" spc="4" dirty="0" smtClean="0">
                <a:latin typeface="Arial"/>
                <a:cs typeface="Arial"/>
              </a:rPr>
              <a:t>penga</a:t>
            </a:r>
            <a:r>
              <a:rPr sz="2800" spc="9" dirty="0" smtClean="0">
                <a:latin typeface="Arial"/>
                <a:cs typeface="Arial"/>
              </a:rPr>
              <a:t>r</a:t>
            </a:r>
            <a:r>
              <a:rPr sz="2800" spc="4" dirty="0" smtClean="0">
                <a:latin typeface="Arial"/>
                <a:cs typeface="Arial"/>
              </a:rPr>
              <a:t>an</a:t>
            </a:r>
            <a:r>
              <a:rPr sz="2800" spc="0" dirty="0" smtClean="0">
                <a:latin typeface="Arial"/>
                <a:cs typeface="Arial"/>
              </a:rPr>
              <a:t>g</a:t>
            </a:r>
            <a:r>
              <a:rPr sz="2800" spc="25" dirty="0" smtClean="0">
                <a:latin typeface="Arial"/>
                <a:cs typeface="Arial"/>
              </a:rPr>
              <a:t> </a:t>
            </a:r>
            <a:r>
              <a:rPr sz="2800" spc="4" dirty="0" smtClean="0">
                <a:latin typeface="Arial"/>
                <a:cs typeface="Arial"/>
              </a:rPr>
              <a:t>d</a:t>
            </a:r>
            <a:r>
              <a:rPr sz="2800" spc="0" dirty="0" smtClean="0">
                <a:latin typeface="Arial"/>
                <a:cs typeface="Arial"/>
              </a:rPr>
              <a:t>it</a:t>
            </a:r>
            <a:r>
              <a:rPr sz="2800" spc="4" dirty="0" smtClean="0">
                <a:latin typeface="Arial"/>
                <a:cs typeface="Arial"/>
              </a:rPr>
              <a:t>u</a:t>
            </a:r>
            <a:r>
              <a:rPr sz="2800" spc="0" dirty="0" smtClean="0">
                <a:latin typeface="Arial"/>
                <a:cs typeface="Arial"/>
              </a:rPr>
              <a:t>lis s</a:t>
            </a:r>
            <a:r>
              <a:rPr sz="2800" spc="4" dirty="0" smtClean="0">
                <a:latin typeface="Arial"/>
                <a:cs typeface="Arial"/>
              </a:rPr>
              <a:t>ebe</a:t>
            </a:r>
            <a:r>
              <a:rPr sz="2800" spc="0" dirty="0" smtClean="0">
                <a:latin typeface="Arial"/>
                <a:cs typeface="Arial"/>
              </a:rPr>
              <a:t>l</a:t>
            </a:r>
            <a:r>
              <a:rPr sz="2800" spc="4" dirty="0" smtClean="0">
                <a:latin typeface="Arial"/>
                <a:cs typeface="Arial"/>
              </a:rPr>
              <a:t>u</a:t>
            </a:r>
            <a:r>
              <a:rPr sz="2800" spc="0" dirty="0" smtClean="0">
                <a:latin typeface="Arial"/>
                <a:cs typeface="Arial"/>
              </a:rPr>
              <a:t>m</a:t>
            </a:r>
            <a:r>
              <a:rPr sz="2800" spc="29" dirty="0" smtClean="0">
                <a:latin typeface="Arial"/>
                <a:cs typeface="Arial"/>
              </a:rPr>
              <a:t> </a:t>
            </a:r>
            <a:r>
              <a:rPr sz="2800" spc="4" dirty="0" smtClean="0">
                <a:latin typeface="Arial"/>
                <a:cs typeface="Arial"/>
              </a:rPr>
              <a:t>ata</a:t>
            </a:r>
            <a:r>
              <a:rPr sz="2800" spc="0" dirty="0" smtClean="0">
                <a:latin typeface="Arial"/>
                <a:cs typeface="Arial"/>
              </a:rPr>
              <a:t>u</a:t>
            </a:r>
            <a:r>
              <a:rPr sz="2800" spc="9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s</a:t>
            </a:r>
            <a:r>
              <a:rPr sz="2800" spc="4" dirty="0" smtClean="0">
                <a:latin typeface="Arial"/>
                <a:cs typeface="Arial"/>
              </a:rPr>
              <a:t>ete</a:t>
            </a:r>
            <a:r>
              <a:rPr sz="2800" spc="0" dirty="0" smtClean="0">
                <a:latin typeface="Arial"/>
                <a:cs typeface="Arial"/>
              </a:rPr>
              <a:t>l</a:t>
            </a:r>
            <a:r>
              <a:rPr sz="2800" spc="4" dirty="0" smtClean="0">
                <a:latin typeface="Arial"/>
                <a:cs typeface="Arial"/>
              </a:rPr>
              <a:t>ah </a:t>
            </a:r>
            <a:r>
              <a:rPr sz="2800" spc="0" dirty="0" smtClean="0">
                <a:latin typeface="Arial"/>
                <a:cs typeface="Arial"/>
              </a:rPr>
              <a:t>k</a:t>
            </a:r>
            <a:r>
              <a:rPr sz="2800" spc="4" dirty="0" smtClean="0">
                <a:latin typeface="Arial"/>
                <a:cs typeface="Arial"/>
              </a:rPr>
              <a:t>ut</a:t>
            </a:r>
            <a:r>
              <a:rPr sz="2800" spc="0" dirty="0" smtClean="0">
                <a:latin typeface="Arial"/>
                <a:cs typeface="Arial"/>
              </a:rPr>
              <a:t>i</a:t>
            </a:r>
            <a:r>
              <a:rPr sz="2800" spc="4" dirty="0" smtClean="0">
                <a:latin typeface="Arial"/>
                <a:cs typeface="Arial"/>
              </a:rPr>
              <a:t>pan</a:t>
            </a:r>
            <a:r>
              <a:rPr sz="2800" spc="0" dirty="0" smtClean="0">
                <a:latin typeface="Arial"/>
                <a:cs typeface="Arial"/>
              </a:rPr>
              <a:t>.</a:t>
            </a:r>
            <a:r>
              <a:rPr sz="2800" spc="-14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C</a:t>
            </a:r>
            <a:r>
              <a:rPr sz="2800" spc="4" dirty="0" smtClean="0">
                <a:latin typeface="Arial"/>
                <a:cs typeface="Arial"/>
              </a:rPr>
              <a:t>onto</a:t>
            </a:r>
            <a:r>
              <a:rPr sz="2800" spc="0" dirty="0" smtClean="0">
                <a:latin typeface="Arial"/>
                <a:cs typeface="Arial"/>
              </a:rPr>
              <a:t>h s</a:t>
            </a:r>
            <a:r>
              <a:rPr sz="2800" spc="4" dirty="0" smtClean="0">
                <a:latin typeface="Arial"/>
                <a:cs typeface="Arial"/>
              </a:rPr>
              <a:t>ebe</a:t>
            </a:r>
            <a:r>
              <a:rPr sz="2800" spc="0" dirty="0" smtClean="0">
                <a:latin typeface="Arial"/>
                <a:cs typeface="Arial"/>
              </a:rPr>
              <a:t>l</a:t>
            </a:r>
            <a:r>
              <a:rPr sz="2800" spc="4" dirty="0" smtClean="0">
                <a:latin typeface="Arial"/>
                <a:cs typeface="Arial"/>
              </a:rPr>
              <a:t>u</a:t>
            </a:r>
            <a:r>
              <a:rPr sz="2800" spc="0" dirty="0" smtClean="0">
                <a:latin typeface="Arial"/>
                <a:cs typeface="Arial"/>
              </a:rPr>
              <a:t>m</a:t>
            </a:r>
            <a:r>
              <a:rPr sz="2800" spc="29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k</a:t>
            </a:r>
            <a:r>
              <a:rPr sz="2800" spc="4" dirty="0" smtClean="0">
                <a:latin typeface="Arial"/>
                <a:cs typeface="Arial"/>
              </a:rPr>
              <a:t>ut</a:t>
            </a:r>
            <a:r>
              <a:rPr sz="2800" spc="0" dirty="0" smtClean="0">
                <a:latin typeface="Arial"/>
                <a:cs typeface="Arial"/>
              </a:rPr>
              <a:t>i</a:t>
            </a:r>
            <a:r>
              <a:rPr sz="2800" spc="4" dirty="0" smtClean="0">
                <a:latin typeface="Arial"/>
                <a:cs typeface="Arial"/>
              </a:rPr>
              <a:t>pan</a:t>
            </a:r>
            <a:r>
              <a:rPr sz="2800" spc="0" dirty="0" smtClean="0">
                <a:latin typeface="Arial"/>
                <a:cs typeface="Arial"/>
              </a:rPr>
              <a:t>: </a:t>
            </a:r>
            <a:r>
              <a:rPr sz="2800" spc="9" dirty="0" smtClean="0">
                <a:latin typeface="Arial"/>
                <a:cs typeface="Arial"/>
              </a:rPr>
              <a:t>M</a:t>
            </a:r>
            <a:r>
              <a:rPr sz="2800" spc="4" dirty="0" smtClean="0">
                <a:latin typeface="Arial"/>
                <a:cs typeface="Arial"/>
              </a:rPr>
              <a:t>enu</a:t>
            </a:r>
            <a:r>
              <a:rPr sz="2800" spc="9" dirty="0" smtClean="0">
                <a:latin typeface="Arial"/>
                <a:cs typeface="Arial"/>
              </a:rPr>
              <a:t>r</a:t>
            </a:r>
            <a:r>
              <a:rPr sz="2800" spc="4" dirty="0" smtClean="0">
                <a:latin typeface="Arial"/>
                <a:cs typeface="Arial"/>
              </a:rPr>
              <a:t>u</a:t>
            </a:r>
            <a:r>
              <a:rPr sz="2800" spc="0" dirty="0" smtClean="0">
                <a:latin typeface="Arial"/>
                <a:cs typeface="Arial"/>
              </a:rPr>
              <a:t>t</a:t>
            </a:r>
            <a:r>
              <a:rPr sz="2800" spc="-14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D</a:t>
            </a:r>
            <a:r>
              <a:rPr sz="2800" spc="4" dirty="0" smtClean="0">
                <a:latin typeface="Arial"/>
                <a:cs typeface="Arial"/>
              </a:rPr>
              <a:t>a</a:t>
            </a:r>
            <a:r>
              <a:rPr sz="2800" spc="19" dirty="0" smtClean="0">
                <a:latin typeface="Arial"/>
                <a:cs typeface="Arial"/>
              </a:rPr>
              <a:t>v</a:t>
            </a:r>
            <a:r>
              <a:rPr sz="2800" spc="0" dirty="0" smtClean="0">
                <a:latin typeface="Arial"/>
                <a:cs typeface="Arial"/>
              </a:rPr>
              <a:t>is </a:t>
            </a:r>
            <a:r>
              <a:rPr sz="2800" spc="9" dirty="0" smtClean="0">
                <a:latin typeface="Arial"/>
                <a:cs typeface="Arial"/>
              </a:rPr>
              <a:t>(</a:t>
            </a:r>
            <a:r>
              <a:rPr sz="2800" spc="4" dirty="0" smtClean="0">
                <a:latin typeface="Arial"/>
                <a:cs typeface="Arial"/>
              </a:rPr>
              <a:t>2005</a:t>
            </a:r>
            <a:r>
              <a:rPr sz="2800" spc="0" dirty="0" smtClean="0">
                <a:latin typeface="Arial"/>
                <a:cs typeface="Arial"/>
              </a:rPr>
              <a:t>:</a:t>
            </a:r>
            <a:r>
              <a:rPr sz="2800" spc="4" dirty="0" smtClean="0">
                <a:latin typeface="Arial"/>
                <a:cs typeface="Arial"/>
              </a:rPr>
              <a:t>45</a:t>
            </a:r>
            <a:r>
              <a:rPr sz="2800" spc="9" dirty="0" smtClean="0">
                <a:latin typeface="Arial"/>
                <a:cs typeface="Arial"/>
              </a:rPr>
              <a:t>)</a:t>
            </a:r>
            <a:r>
              <a:rPr sz="2800" spc="0" dirty="0" smtClean="0">
                <a:latin typeface="Arial"/>
                <a:cs typeface="Arial"/>
              </a:rPr>
              <a:t>:</a:t>
            </a:r>
            <a:r>
              <a:rPr sz="2800" spc="-14" dirty="0" smtClean="0">
                <a:latin typeface="Arial"/>
                <a:cs typeface="Arial"/>
              </a:rPr>
              <a:t> </a:t>
            </a:r>
            <a:r>
              <a:rPr sz="2800" spc="9" dirty="0" smtClean="0">
                <a:latin typeface="Arial"/>
                <a:cs typeface="Arial"/>
              </a:rPr>
              <a:t>“(</a:t>
            </a:r>
            <a:r>
              <a:rPr sz="2800" spc="4" dirty="0" smtClean="0">
                <a:latin typeface="Arial"/>
                <a:cs typeface="Arial"/>
              </a:rPr>
              <a:t>d</a:t>
            </a:r>
            <a:r>
              <a:rPr sz="2800" spc="0" dirty="0" smtClean="0">
                <a:latin typeface="Arial"/>
                <a:cs typeface="Arial"/>
              </a:rPr>
              <a:t>isi</a:t>
            </a:r>
            <a:r>
              <a:rPr sz="2800" spc="4" dirty="0" smtClean="0">
                <a:latin typeface="Arial"/>
                <a:cs typeface="Arial"/>
              </a:rPr>
              <a:t>n</a:t>
            </a:r>
            <a:r>
              <a:rPr sz="2800" spc="0" dirty="0" smtClean="0">
                <a:latin typeface="Arial"/>
                <a:cs typeface="Arial"/>
              </a:rPr>
              <a:t>i </a:t>
            </a:r>
            <a:r>
              <a:rPr sz="2800" spc="4" dirty="0" smtClean="0">
                <a:latin typeface="Arial"/>
                <a:cs typeface="Arial"/>
              </a:rPr>
              <a:t>d</a:t>
            </a:r>
            <a:r>
              <a:rPr sz="2800" spc="0" dirty="0" smtClean="0">
                <a:latin typeface="Arial"/>
                <a:cs typeface="Arial"/>
              </a:rPr>
              <a:t>it</a:t>
            </a:r>
            <a:r>
              <a:rPr sz="2800" spc="4" dirty="0" smtClean="0">
                <a:latin typeface="Arial"/>
                <a:cs typeface="Arial"/>
              </a:rPr>
              <a:t>u</a:t>
            </a:r>
            <a:r>
              <a:rPr sz="2800" spc="0" dirty="0" smtClean="0">
                <a:latin typeface="Arial"/>
                <a:cs typeface="Arial"/>
              </a:rPr>
              <a:t>lis</a:t>
            </a:r>
            <a:r>
              <a:rPr sz="2800" spc="25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k</a:t>
            </a:r>
            <a:r>
              <a:rPr sz="2800" spc="4" dirty="0" smtClean="0">
                <a:latin typeface="Arial"/>
                <a:cs typeface="Arial"/>
              </a:rPr>
              <a:t>ut</a:t>
            </a:r>
            <a:r>
              <a:rPr sz="2800" spc="0" dirty="0" smtClean="0">
                <a:latin typeface="Arial"/>
                <a:cs typeface="Arial"/>
              </a:rPr>
              <a:t>i</a:t>
            </a:r>
            <a:r>
              <a:rPr sz="2800" spc="4" dirty="0" smtClean="0">
                <a:latin typeface="Arial"/>
                <a:cs typeface="Arial"/>
              </a:rPr>
              <a:t>pann</a:t>
            </a:r>
            <a:r>
              <a:rPr sz="2800" spc="-59" dirty="0" smtClean="0">
                <a:latin typeface="Arial"/>
                <a:cs typeface="Arial"/>
              </a:rPr>
              <a:t>y</a:t>
            </a:r>
            <a:r>
              <a:rPr sz="2800" spc="4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)</a:t>
            </a:r>
            <a:r>
              <a:rPr sz="2800" spc="69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.</a:t>
            </a:r>
            <a:r>
              <a:rPr sz="2800" spc="4" dirty="0" smtClean="0">
                <a:latin typeface="Arial"/>
                <a:cs typeface="Arial"/>
              </a:rPr>
              <a:t>.</a:t>
            </a:r>
            <a:r>
              <a:rPr sz="2800" spc="0" dirty="0" smtClean="0">
                <a:latin typeface="Arial"/>
                <a:cs typeface="Arial"/>
              </a:rPr>
              <a:t>.</a:t>
            </a:r>
            <a:r>
              <a:rPr sz="2800" spc="4" dirty="0" smtClean="0">
                <a:latin typeface="Arial"/>
                <a:cs typeface="Arial"/>
              </a:rPr>
              <a:t>..</a:t>
            </a:r>
            <a:r>
              <a:rPr sz="2800" spc="0" dirty="0" smtClean="0">
                <a:latin typeface="Arial"/>
                <a:cs typeface="Arial"/>
              </a:rPr>
              <a:t>.</a:t>
            </a:r>
            <a:r>
              <a:rPr sz="2800" spc="4" dirty="0" smtClean="0">
                <a:latin typeface="Arial"/>
                <a:cs typeface="Arial"/>
              </a:rPr>
              <a:t>..</a:t>
            </a:r>
            <a:r>
              <a:rPr sz="2800" spc="0" dirty="0" smtClean="0">
                <a:latin typeface="Arial"/>
                <a:cs typeface="Arial"/>
              </a:rPr>
              <a:t>.</a:t>
            </a:r>
            <a:r>
              <a:rPr sz="2800" spc="4" dirty="0" smtClean="0">
                <a:latin typeface="Arial"/>
                <a:cs typeface="Arial"/>
              </a:rPr>
              <a:t>.d</a:t>
            </a:r>
            <a:r>
              <a:rPr sz="2800" spc="0" dirty="0" smtClean="0">
                <a:latin typeface="Arial"/>
                <a:cs typeface="Arial"/>
              </a:rPr>
              <a:t>s</a:t>
            </a:r>
            <a:r>
              <a:rPr sz="2800" spc="4" dirty="0" smtClean="0">
                <a:latin typeface="Arial"/>
                <a:cs typeface="Arial"/>
              </a:rPr>
              <a:t>t</a:t>
            </a:r>
            <a:r>
              <a:rPr sz="2800" spc="9" dirty="0" smtClean="0">
                <a:latin typeface="Arial"/>
                <a:cs typeface="Arial"/>
              </a:rPr>
              <a:t>”</a:t>
            </a:r>
            <a:r>
              <a:rPr sz="2800" spc="0" dirty="0" smtClean="0">
                <a:latin typeface="Arial"/>
                <a:cs typeface="Arial"/>
              </a:rPr>
              <a:t>. C</a:t>
            </a:r>
            <a:r>
              <a:rPr sz="2800" spc="4" dirty="0" smtClean="0">
                <a:latin typeface="Arial"/>
                <a:cs typeface="Arial"/>
              </a:rPr>
              <a:t>onto</a:t>
            </a:r>
            <a:r>
              <a:rPr sz="2800" spc="0" dirty="0" smtClean="0">
                <a:latin typeface="Arial"/>
                <a:cs typeface="Arial"/>
              </a:rPr>
              <a:t>h</a:t>
            </a:r>
            <a:r>
              <a:rPr sz="2800" spc="-14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s</a:t>
            </a:r>
            <a:r>
              <a:rPr sz="2800" spc="4" dirty="0" smtClean="0">
                <a:latin typeface="Arial"/>
                <a:cs typeface="Arial"/>
              </a:rPr>
              <a:t>e</a:t>
            </a:r>
            <a:r>
              <a:rPr sz="2800" spc="0" dirty="0" smtClean="0">
                <a:latin typeface="Arial"/>
                <a:cs typeface="Arial"/>
              </a:rPr>
              <a:t>t</a:t>
            </a:r>
            <a:r>
              <a:rPr sz="2800" spc="4" dirty="0" smtClean="0">
                <a:latin typeface="Arial"/>
                <a:cs typeface="Arial"/>
              </a:rPr>
              <a:t>e</a:t>
            </a:r>
            <a:r>
              <a:rPr sz="2800" spc="0" dirty="0" smtClean="0">
                <a:latin typeface="Arial"/>
                <a:cs typeface="Arial"/>
              </a:rPr>
              <a:t>l</a:t>
            </a:r>
            <a:r>
              <a:rPr sz="2800" spc="4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h</a:t>
            </a:r>
            <a:r>
              <a:rPr sz="2800" spc="25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k</a:t>
            </a:r>
            <a:r>
              <a:rPr sz="2800" spc="4" dirty="0" smtClean="0">
                <a:latin typeface="Arial"/>
                <a:cs typeface="Arial"/>
              </a:rPr>
              <a:t>ut</a:t>
            </a:r>
            <a:r>
              <a:rPr sz="2800" spc="0" dirty="0" smtClean="0">
                <a:latin typeface="Arial"/>
                <a:cs typeface="Arial"/>
              </a:rPr>
              <a:t>i</a:t>
            </a:r>
            <a:r>
              <a:rPr sz="2800" spc="4" dirty="0" smtClean="0">
                <a:latin typeface="Arial"/>
                <a:cs typeface="Arial"/>
              </a:rPr>
              <a:t>pa</a:t>
            </a:r>
            <a:r>
              <a:rPr sz="2800" spc="0" dirty="0" smtClean="0">
                <a:latin typeface="Arial"/>
                <a:cs typeface="Arial"/>
              </a:rPr>
              <a:t>n :</a:t>
            </a:r>
            <a:r>
              <a:rPr sz="2800" spc="-14" dirty="0" smtClean="0">
                <a:latin typeface="Arial"/>
                <a:cs typeface="Arial"/>
              </a:rPr>
              <a:t> </a:t>
            </a:r>
            <a:r>
              <a:rPr sz="2800" spc="9" dirty="0" smtClean="0">
                <a:latin typeface="Arial"/>
                <a:cs typeface="Arial"/>
              </a:rPr>
              <a:t>“(</a:t>
            </a:r>
            <a:r>
              <a:rPr sz="2800" spc="4" dirty="0" smtClean="0">
                <a:latin typeface="Arial"/>
                <a:cs typeface="Arial"/>
              </a:rPr>
              <a:t>d</a:t>
            </a:r>
            <a:r>
              <a:rPr sz="2800" spc="0" dirty="0" smtClean="0">
                <a:latin typeface="Arial"/>
                <a:cs typeface="Arial"/>
              </a:rPr>
              <a:t>isi</a:t>
            </a:r>
            <a:r>
              <a:rPr sz="2800" spc="4" dirty="0" smtClean="0">
                <a:latin typeface="Arial"/>
                <a:cs typeface="Arial"/>
              </a:rPr>
              <a:t>n</a:t>
            </a:r>
            <a:r>
              <a:rPr sz="2800" spc="0" dirty="0" smtClean="0">
                <a:latin typeface="Arial"/>
                <a:cs typeface="Arial"/>
              </a:rPr>
              <a:t>i</a:t>
            </a:r>
            <a:r>
              <a:rPr sz="2800" spc="24" dirty="0" smtClean="0">
                <a:latin typeface="Arial"/>
                <a:cs typeface="Arial"/>
              </a:rPr>
              <a:t> </a:t>
            </a:r>
            <a:r>
              <a:rPr sz="2800" spc="4" dirty="0" smtClean="0">
                <a:latin typeface="Arial"/>
                <a:cs typeface="Arial"/>
              </a:rPr>
              <a:t>d</a:t>
            </a:r>
            <a:r>
              <a:rPr sz="2800" spc="0" dirty="0" smtClean="0">
                <a:latin typeface="Arial"/>
                <a:cs typeface="Arial"/>
              </a:rPr>
              <a:t>i</a:t>
            </a:r>
            <a:r>
              <a:rPr sz="2800" spc="4" dirty="0" smtClean="0">
                <a:latin typeface="Arial"/>
                <a:cs typeface="Arial"/>
              </a:rPr>
              <a:t>tu</a:t>
            </a:r>
            <a:r>
              <a:rPr sz="2800" spc="0" dirty="0" smtClean="0">
                <a:latin typeface="Arial"/>
                <a:cs typeface="Arial"/>
              </a:rPr>
              <a:t>lis k</a:t>
            </a:r>
            <a:r>
              <a:rPr sz="2800" spc="4" dirty="0" smtClean="0">
                <a:latin typeface="Arial"/>
                <a:cs typeface="Arial"/>
              </a:rPr>
              <a:t>ut</a:t>
            </a:r>
            <a:r>
              <a:rPr sz="2800" spc="0" dirty="0" smtClean="0">
                <a:latin typeface="Arial"/>
                <a:cs typeface="Arial"/>
              </a:rPr>
              <a:t>i</a:t>
            </a:r>
            <a:r>
              <a:rPr sz="2800" spc="4" dirty="0" smtClean="0">
                <a:latin typeface="Arial"/>
                <a:cs typeface="Arial"/>
              </a:rPr>
              <a:t>pann</a:t>
            </a:r>
            <a:r>
              <a:rPr sz="2800" spc="-59" dirty="0" smtClean="0">
                <a:latin typeface="Arial"/>
                <a:cs typeface="Arial"/>
              </a:rPr>
              <a:t>y</a:t>
            </a:r>
            <a:r>
              <a:rPr sz="2800" spc="4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)</a:t>
            </a:r>
            <a:r>
              <a:rPr sz="2800" spc="50" dirty="0" smtClean="0">
                <a:latin typeface="Arial"/>
                <a:cs typeface="Arial"/>
              </a:rPr>
              <a:t> </a:t>
            </a:r>
            <a:r>
              <a:rPr sz="2800" spc="4" dirty="0" smtClean="0">
                <a:latin typeface="Arial"/>
                <a:cs typeface="Arial"/>
              </a:rPr>
              <a:t>.</a:t>
            </a:r>
            <a:r>
              <a:rPr sz="2800" spc="0" dirty="0" smtClean="0">
                <a:latin typeface="Arial"/>
                <a:cs typeface="Arial"/>
              </a:rPr>
              <a:t>.</a:t>
            </a:r>
            <a:r>
              <a:rPr sz="2800" spc="4" dirty="0" smtClean="0">
                <a:latin typeface="Arial"/>
                <a:cs typeface="Arial"/>
              </a:rPr>
              <a:t>...</a:t>
            </a:r>
            <a:r>
              <a:rPr sz="2800" spc="0" dirty="0" smtClean="0">
                <a:latin typeface="Arial"/>
                <a:cs typeface="Arial"/>
              </a:rPr>
              <a:t>.</a:t>
            </a:r>
            <a:r>
              <a:rPr sz="2800" spc="4" dirty="0" smtClean="0">
                <a:latin typeface="Arial"/>
                <a:cs typeface="Arial"/>
              </a:rPr>
              <a:t>.</a:t>
            </a:r>
            <a:r>
              <a:rPr sz="2800" spc="0" dirty="0" smtClean="0">
                <a:latin typeface="Arial"/>
                <a:cs typeface="Arial"/>
              </a:rPr>
              <a:t>.</a:t>
            </a:r>
            <a:r>
              <a:rPr sz="2800" spc="4" dirty="0" smtClean="0">
                <a:latin typeface="Arial"/>
                <a:cs typeface="Arial"/>
              </a:rPr>
              <a:t>d</a:t>
            </a:r>
            <a:r>
              <a:rPr sz="2800" spc="0" dirty="0" smtClean="0">
                <a:latin typeface="Arial"/>
                <a:cs typeface="Arial"/>
              </a:rPr>
              <a:t>st</a:t>
            </a:r>
            <a:r>
              <a:rPr sz="2800" spc="-34" dirty="0" smtClean="0">
                <a:latin typeface="Arial"/>
                <a:cs typeface="Arial"/>
              </a:rPr>
              <a:t> </a:t>
            </a:r>
            <a:r>
              <a:rPr sz="2800" spc="9" dirty="0" smtClean="0">
                <a:latin typeface="Arial"/>
                <a:cs typeface="Arial"/>
              </a:rPr>
              <a:t>(</a:t>
            </a:r>
            <a:r>
              <a:rPr sz="2800" spc="0" dirty="0" smtClean="0">
                <a:latin typeface="Arial"/>
                <a:cs typeface="Arial"/>
              </a:rPr>
              <a:t>D</a:t>
            </a:r>
            <a:r>
              <a:rPr sz="2800" spc="4" dirty="0" smtClean="0">
                <a:latin typeface="Arial"/>
                <a:cs typeface="Arial"/>
              </a:rPr>
              <a:t>a</a:t>
            </a:r>
            <a:r>
              <a:rPr sz="2800" spc="19" dirty="0" smtClean="0">
                <a:latin typeface="Arial"/>
                <a:cs typeface="Arial"/>
              </a:rPr>
              <a:t>v</a:t>
            </a:r>
            <a:r>
              <a:rPr sz="2800" spc="0" dirty="0" smtClean="0">
                <a:latin typeface="Arial"/>
                <a:cs typeface="Arial"/>
              </a:rPr>
              <a:t>is,</a:t>
            </a:r>
            <a:r>
              <a:rPr sz="2800" spc="-14" dirty="0" smtClean="0">
                <a:latin typeface="Arial"/>
                <a:cs typeface="Arial"/>
              </a:rPr>
              <a:t> </a:t>
            </a:r>
            <a:r>
              <a:rPr sz="2800" spc="4" dirty="0" smtClean="0">
                <a:latin typeface="Arial"/>
                <a:cs typeface="Arial"/>
              </a:rPr>
              <a:t>2005</a:t>
            </a:r>
            <a:r>
              <a:rPr sz="2800" spc="0" dirty="0" smtClean="0">
                <a:latin typeface="Arial"/>
                <a:cs typeface="Arial"/>
              </a:rPr>
              <a:t>: </a:t>
            </a:r>
            <a:r>
              <a:rPr sz="2800" spc="4" dirty="0" smtClean="0">
                <a:latin typeface="Arial"/>
                <a:cs typeface="Arial"/>
              </a:rPr>
              <a:t>45</a:t>
            </a:r>
            <a:r>
              <a:rPr sz="2800" spc="9" dirty="0" smtClean="0">
                <a:latin typeface="Arial"/>
                <a:cs typeface="Arial"/>
              </a:rPr>
              <a:t>)</a:t>
            </a:r>
            <a:r>
              <a:rPr sz="2800" spc="0" dirty="0" smtClean="0">
                <a:latin typeface="Arial"/>
                <a:cs typeface="Arial"/>
              </a:rPr>
              <a:t>” </a:t>
            </a:r>
            <a:r>
              <a:rPr sz="2800" spc="9" dirty="0" smtClean="0">
                <a:latin typeface="Arial"/>
                <a:cs typeface="Arial"/>
              </a:rPr>
              <a:t>(</a:t>
            </a:r>
            <a:r>
              <a:rPr sz="2800" spc="0" dirty="0" smtClean="0">
                <a:latin typeface="Arial"/>
                <a:cs typeface="Arial"/>
              </a:rPr>
              <a:t>k</a:t>
            </a:r>
            <a:r>
              <a:rPr sz="2800" spc="4" dirty="0" smtClean="0">
                <a:latin typeface="Arial"/>
                <a:cs typeface="Arial"/>
              </a:rPr>
              <a:t>ete</a:t>
            </a:r>
            <a:r>
              <a:rPr sz="2800" spc="9" dirty="0" smtClean="0">
                <a:latin typeface="Arial"/>
                <a:cs typeface="Arial"/>
              </a:rPr>
              <a:t>r</a:t>
            </a:r>
            <a:r>
              <a:rPr sz="2800" spc="4" dirty="0" smtClean="0">
                <a:latin typeface="Arial"/>
                <a:cs typeface="Arial"/>
              </a:rPr>
              <a:t>anga</a:t>
            </a:r>
            <a:r>
              <a:rPr sz="2800" spc="0" dirty="0" smtClean="0">
                <a:latin typeface="Arial"/>
                <a:cs typeface="Arial"/>
              </a:rPr>
              <a:t>n</a:t>
            </a:r>
            <a:r>
              <a:rPr sz="2800" spc="-14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l</a:t>
            </a:r>
            <a:r>
              <a:rPr sz="2800" spc="4" dirty="0" smtClean="0">
                <a:latin typeface="Arial"/>
                <a:cs typeface="Arial"/>
              </a:rPr>
              <a:t>eb</a:t>
            </a:r>
            <a:r>
              <a:rPr sz="2800" spc="0" dirty="0" smtClean="0">
                <a:latin typeface="Arial"/>
                <a:cs typeface="Arial"/>
              </a:rPr>
              <a:t>ih</a:t>
            </a:r>
            <a:r>
              <a:rPr sz="2800" spc="29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l</a:t>
            </a:r>
            <a:r>
              <a:rPr sz="2800" spc="4" dirty="0" smtClean="0">
                <a:latin typeface="Arial"/>
                <a:cs typeface="Arial"/>
              </a:rPr>
              <a:t>an</a:t>
            </a:r>
            <a:r>
              <a:rPr sz="2800" spc="-19" dirty="0" smtClean="0">
                <a:latin typeface="Arial"/>
                <a:cs typeface="Arial"/>
              </a:rPr>
              <a:t>j</a:t>
            </a:r>
            <a:r>
              <a:rPr sz="2800" spc="4" dirty="0" smtClean="0">
                <a:latin typeface="Arial"/>
                <a:cs typeface="Arial"/>
              </a:rPr>
              <a:t>u</a:t>
            </a:r>
            <a:r>
              <a:rPr sz="2800" spc="0" dirty="0" smtClean="0">
                <a:latin typeface="Arial"/>
                <a:cs typeface="Arial"/>
              </a:rPr>
              <a:t>t</a:t>
            </a:r>
            <a:r>
              <a:rPr sz="2800" spc="29" dirty="0" smtClean="0">
                <a:latin typeface="Arial"/>
                <a:cs typeface="Arial"/>
              </a:rPr>
              <a:t> </a:t>
            </a:r>
            <a:r>
              <a:rPr sz="2800" spc="4" dirty="0" smtClean="0">
                <a:latin typeface="Arial"/>
                <a:cs typeface="Arial"/>
              </a:rPr>
              <a:t>pad</a:t>
            </a:r>
            <a:r>
              <a:rPr sz="2800" spc="0" dirty="0" smtClean="0">
                <a:latin typeface="Arial"/>
                <a:cs typeface="Arial"/>
              </a:rPr>
              <a:t>a </a:t>
            </a:r>
            <a:r>
              <a:rPr sz="2800" spc="4" dirty="0" smtClean="0">
                <a:latin typeface="Arial"/>
                <a:cs typeface="Arial"/>
              </a:rPr>
              <a:t>bu</a:t>
            </a:r>
            <a:r>
              <a:rPr sz="2800" spc="0" dirty="0" smtClean="0">
                <a:latin typeface="Arial"/>
                <a:cs typeface="Arial"/>
              </a:rPr>
              <a:t>ku</a:t>
            </a:r>
            <a:r>
              <a:rPr sz="2800" spc="29" dirty="0" smtClean="0">
                <a:latin typeface="Arial"/>
                <a:cs typeface="Arial"/>
              </a:rPr>
              <a:t> </a:t>
            </a:r>
            <a:r>
              <a:rPr sz="2800" spc="4" dirty="0" smtClean="0">
                <a:latin typeface="Arial"/>
                <a:cs typeface="Arial"/>
              </a:rPr>
              <a:t>pedo</a:t>
            </a:r>
            <a:r>
              <a:rPr sz="2800" spc="9" dirty="0" smtClean="0">
                <a:latin typeface="Arial"/>
                <a:cs typeface="Arial"/>
              </a:rPr>
              <a:t>m</a:t>
            </a:r>
            <a:r>
              <a:rPr sz="2800" spc="4" dirty="0" smtClean="0">
                <a:latin typeface="Arial"/>
                <a:cs typeface="Arial"/>
              </a:rPr>
              <a:t>an</a:t>
            </a:r>
            <a:endParaRPr sz="2800">
              <a:latin typeface="Arial"/>
              <a:cs typeface="Arial"/>
            </a:endParaRPr>
          </a:p>
          <a:p>
            <a:pPr marL="12700" marR="48635">
              <a:lnSpc>
                <a:spcPct val="95825"/>
              </a:lnSpc>
            </a:pPr>
            <a:r>
              <a:rPr sz="2800" spc="-9" dirty="0" smtClean="0">
                <a:latin typeface="Arial"/>
                <a:cs typeface="Arial"/>
              </a:rPr>
              <a:t>TA</a:t>
            </a:r>
            <a:r>
              <a:rPr sz="2800" spc="9" dirty="0" smtClean="0">
                <a:latin typeface="Arial"/>
                <a:cs typeface="Arial"/>
              </a:rPr>
              <a:t>)</a:t>
            </a:r>
            <a:r>
              <a:rPr sz="2800" spc="0" dirty="0" smtClean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40652"/>
            <a:ext cx="203200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35940" y="3760612"/>
            <a:ext cx="203200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24840" y="514119"/>
            <a:ext cx="2198941" cy="355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-4" dirty="0" smtClean="0">
                <a:latin typeface="Arial"/>
                <a:cs typeface="Arial"/>
              </a:rPr>
              <a:t>4</a:t>
            </a:r>
            <a:r>
              <a:rPr sz="2600" spc="0" dirty="0" smtClean="0">
                <a:latin typeface="Arial"/>
                <a:cs typeface="Arial"/>
              </a:rPr>
              <a:t>.</a:t>
            </a:r>
            <a:r>
              <a:rPr sz="2600" spc="14" dirty="0" smtClean="0">
                <a:latin typeface="Arial"/>
                <a:cs typeface="Arial"/>
              </a:rPr>
              <a:t> </a:t>
            </a:r>
            <a:r>
              <a:rPr sz="2600" b="1" spc="4" dirty="0" smtClean="0">
                <a:latin typeface="Arial"/>
                <a:cs typeface="Arial"/>
              </a:rPr>
              <a:t>P</a:t>
            </a:r>
            <a:r>
              <a:rPr sz="2600" b="1" spc="-4" dirty="0" smtClean="0">
                <a:latin typeface="Arial"/>
                <a:cs typeface="Arial"/>
              </a:rPr>
              <a:t>e</a:t>
            </a:r>
            <a:r>
              <a:rPr sz="2600" b="1" spc="-9" dirty="0" smtClean="0">
                <a:latin typeface="Arial"/>
                <a:cs typeface="Arial"/>
              </a:rPr>
              <a:t>ng</a:t>
            </a:r>
            <a:r>
              <a:rPr sz="2600" b="1" spc="-4" dirty="0" smtClean="0">
                <a:latin typeface="Arial"/>
                <a:cs typeface="Arial"/>
              </a:rPr>
              <a:t>etikan</a:t>
            </a:r>
            <a:endParaRPr sz="2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35940" y="991639"/>
            <a:ext cx="190500" cy="355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 smtClean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78840" y="991639"/>
            <a:ext cx="4762680" cy="355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4" dirty="0" smtClean="0">
                <a:latin typeface="Arial"/>
                <a:cs typeface="Arial"/>
              </a:rPr>
              <a:t>P</a:t>
            </a:r>
            <a:r>
              <a:rPr sz="2600" spc="-4" dirty="0" smtClean="0">
                <a:latin typeface="Arial"/>
                <a:cs typeface="Arial"/>
              </a:rPr>
              <a:t>enget</a:t>
            </a:r>
            <a:r>
              <a:rPr sz="2600" spc="4" dirty="0" smtClean="0">
                <a:latin typeface="Arial"/>
                <a:cs typeface="Arial"/>
              </a:rPr>
              <a:t>i</a:t>
            </a:r>
            <a:r>
              <a:rPr sz="2600" spc="0" dirty="0" smtClean="0">
                <a:latin typeface="Arial"/>
                <a:cs typeface="Arial"/>
              </a:rPr>
              <a:t>k</a:t>
            </a:r>
            <a:r>
              <a:rPr sz="2600" spc="-4" dirty="0" smtClean="0">
                <a:latin typeface="Arial"/>
                <a:cs typeface="Arial"/>
              </a:rPr>
              <a:t>a</a:t>
            </a:r>
            <a:r>
              <a:rPr sz="2600" spc="0" dirty="0" smtClean="0">
                <a:latin typeface="Arial"/>
                <a:cs typeface="Arial"/>
              </a:rPr>
              <a:t>n</a:t>
            </a:r>
            <a:r>
              <a:rPr sz="2600" spc="34" dirty="0" smtClean="0">
                <a:latin typeface="Arial"/>
                <a:cs typeface="Arial"/>
              </a:rPr>
              <a:t> </a:t>
            </a:r>
            <a:r>
              <a:rPr sz="2600" spc="-4" dirty="0" smtClean="0">
                <a:latin typeface="Arial"/>
                <a:cs typeface="Arial"/>
              </a:rPr>
              <a:t>d</a:t>
            </a:r>
            <a:r>
              <a:rPr sz="2600" spc="4" dirty="0" smtClean="0">
                <a:latin typeface="Arial"/>
                <a:cs typeface="Arial"/>
              </a:rPr>
              <a:t>il</a:t>
            </a:r>
            <a:r>
              <a:rPr sz="2600" spc="-4" dirty="0" smtClean="0">
                <a:latin typeface="Arial"/>
                <a:cs typeface="Arial"/>
              </a:rPr>
              <a:t>a</a:t>
            </a:r>
            <a:r>
              <a:rPr sz="2600" spc="0" dirty="0" smtClean="0">
                <a:latin typeface="Arial"/>
                <a:cs typeface="Arial"/>
              </a:rPr>
              <a:t>k</a:t>
            </a:r>
            <a:r>
              <a:rPr sz="2600" spc="-4" dirty="0" smtClean="0">
                <a:latin typeface="Arial"/>
                <a:cs typeface="Arial"/>
              </a:rPr>
              <a:t>u</a:t>
            </a:r>
            <a:r>
              <a:rPr sz="2600" spc="0" dirty="0" smtClean="0">
                <a:latin typeface="Arial"/>
                <a:cs typeface="Arial"/>
              </a:rPr>
              <a:t>k</a:t>
            </a:r>
            <a:r>
              <a:rPr sz="2600" spc="-4" dirty="0" smtClean="0">
                <a:latin typeface="Arial"/>
                <a:cs typeface="Arial"/>
              </a:rPr>
              <a:t>a</a:t>
            </a:r>
            <a:r>
              <a:rPr sz="2600" spc="0" dirty="0" smtClean="0">
                <a:latin typeface="Arial"/>
                <a:cs typeface="Arial"/>
              </a:rPr>
              <a:t>n</a:t>
            </a:r>
            <a:r>
              <a:rPr sz="2600" spc="34" dirty="0" smtClean="0">
                <a:latin typeface="Arial"/>
                <a:cs typeface="Arial"/>
              </a:rPr>
              <a:t> </a:t>
            </a:r>
            <a:r>
              <a:rPr sz="2600" spc="-4" dirty="0" smtClean="0">
                <a:latin typeface="Arial"/>
                <a:cs typeface="Arial"/>
              </a:rPr>
              <a:t>pad</a:t>
            </a:r>
            <a:r>
              <a:rPr sz="2600" spc="0" dirty="0" smtClean="0">
                <a:latin typeface="Arial"/>
                <a:cs typeface="Arial"/>
              </a:rPr>
              <a:t>a</a:t>
            </a:r>
            <a:r>
              <a:rPr sz="2600" spc="54" dirty="0" smtClean="0">
                <a:latin typeface="Arial"/>
                <a:cs typeface="Arial"/>
              </a:rPr>
              <a:t> </a:t>
            </a:r>
            <a:r>
              <a:rPr sz="2600" spc="0" dirty="0" smtClean="0">
                <a:latin typeface="Arial"/>
                <a:cs typeface="Arial"/>
              </a:rPr>
              <a:t>s</a:t>
            </a:r>
            <a:r>
              <a:rPr sz="2600" spc="-4" dirty="0" smtClean="0">
                <a:latin typeface="Arial"/>
                <a:cs typeface="Arial"/>
              </a:rPr>
              <a:t>at</a:t>
            </a:r>
            <a:r>
              <a:rPr sz="2600" spc="0" dirty="0" smtClean="0">
                <a:latin typeface="Arial"/>
                <a:cs typeface="Arial"/>
              </a:rPr>
              <a:t>u</a:t>
            </a:r>
            <a:endParaRPr sz="2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59904" y="991639"/>
            <a:ext cx="880948" cy="355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-4" dirty="0" smtClean="0">
                <a:latin typeface="Arial"/>
                <a:cs typeface="Arial"/>
              </a:rPr>
              <a:t>mu</a:t>
            </a:r>
            <a:r>
              <a:rPr sz="2600" spc="0" dirty="0" smtClean="0">
                <a:latin typeface="Arial"/>
                <a:cs typeface="Arial"/>
              </a:rPr>
              <a:t>ka</a:t>
            </a:r>
            <a:endParaRPr sz="2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561813" y="991639"/>
            <a:ext cx="971059" cy="355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 smtClean="0">
                <a:latin typeface="Arial"/>
                <a:cs typeface="Arial"/>
              </a:rPr>
              <a:t>k</a:t>
            </a:r>
            <a:r>
              <a:rPr sz="2600" spc="-4" dirty="0" smtClean="0">
                <a:latin typeface="Arial"/>
                <a:cs typeface="Arial"/>
              </a:rPr>
              <a:t>ertas</a:t>
            </a:r>
            <a:endParaRPr sz="2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552578" y="991639"/>
            <a:ext cx="879627" cy="355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-4" dirty="0" smtClean="0">
                <a:latin typeface="Arial"/>
                <a:cs typeface="Arial"/>
              </a:rPr>
              <a:t>(t</a:t>
            </a:r>
            <a:r>
              <a:rPr sz="2600" spc="4" dirty="0" smtClean="0">
                <a:latin typeface="Arial"/>
                <a:cs typeface="Arial"/>
              </a:rPr>
              <a:t>i</a:t>
            </a:r>
            <a:r>
              <a:rPr sz="2600" spc="-4" dirty="0" smtClean="0">
                <a:latin typeface="Arial"/>
                <a:cs typeface="Arial"/>
              </a:rPr>
              <a:t>dak</a:t>
            </a:r>
            <a:endParaRPr sz="2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78840" y="1387879"/>
            <a:ext cx="952931" cy="355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-4" dirty="0" smtClean="0">
                <a:latin typeface="Arial"/>
                <a:cs typeface="Arial"/>
              </a:rPr>
              <a:t>t</a:t>
            </a:r>
            <a:r>
              <a:rPr sz="2600" spc="4" dirty="0" smtClean="0">
                <a:latin typeface="Arial"/>
                <a:cs typeface="Arial"/>
              </a:rPr>
              <a:t>i</a:t>
            </a:r>
            <a:r>
              <a:rPr sz="2600" spc="-4" dirty="0" smtClean="0">
                <a:latin typeface="Arial"/>
                <a:cs typeface="Arial"/>
              </a:rPr>
              <a:t>mbal</a:t>
            </a:r>
            <a:endParaRPr sz="2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49330" y="1387879"/>
            <a:ext cx="3250397" cy="355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-4" dirty="0" smtClean="0">
                <a:latin typeface="Arial"/>
                <a:cs typeface="Arial"/>
              </a:rPr>
              <a:t>ba</a:t>
            </a:r>
            <a:r>
              <a:rPr sz="2600" spc="4" dirty="0" smtClean="0">
                <a:latin typeface="Arial"/>
                <a:cs typeface="Arial"/>
              </a:rPr>
              <a:t>li</a:t>
            </a:r>
            <a:r>
              <a:rPr sz="2600" spc="0" dirty="0" smtClean="0">
                <a:latin typeface="Arial"/>
                <a:cs typeface="Arial"/>
              </a:rPr>
              <a:t>k)</a:t>
            </a:r>
            <a:r>
              <a:rPr sz="2600" spc="14" dirty="0" smtClean="0">
                <a:latin typeface="Arial"/>
                <a:cs typeface="Arial"/>
              </a:rPr>
              <a:t> </a:t>
            </a:r>
            <a:r>
              <a:rPr sz="2600" spc="-4" dirty="0" smtClean="0">
                <a:latin typeface="Arial"/>
                <a:cs typeface="Arial"/>
              </a:rPr>
              <a:t>denga</a:t>
            </a:r>
            <a:r>
              <a:rPr sz="2600" spc="0" dirty="0" smtClean="0">
                <a:latin typeface="Arial"/>
                <a:cs typeface="Arial"/>
              </a:rPr>
              <a:t>n</a:t>
            </a:r>
            <a:r>
              <a:rPr sz="2600" spc="54" dirty="0" smtClean="0">
                <a:latin typeface="Arial"/>
                <a:cs typeface="Arial"/>
              </a:rPr>
              <a:t> </a:t>
            </a:r>
            <a:r>
              <a:rPr sz="2600" spc="-4" dirty="0" smtClean="0">
                <a:latin typeface="Arial"/>
                <a:cs typeface="Arial"/>
              </a:rPr>
              <a:t>marg</a:t>
            </a:r>
            <a:r>
              <a:rPr sz="2600" spc="4" dirty="0" smtClean="0">
                <a:latin typeface="Arial"/>
                <a:cs typeface="Arial"/>
              </a:rPr>
              <a:t>i</a:t>
            </a:r>
            <a:r>
              <a:rPr sz="2600" spc="-4" dirty="0" smtClean="0">
                <a:latin typeface="Arial"/>
                <a:cs typeface="Arial"/>
              </a:rPr>
              <a:t>n:</a:t>
            </a:r>
            <a:endParaRPr sz="2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8840" y="1862706"/>
            <a:ext cx="1631063" cy="22582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22506" algn="r">
              <a:lnSpc>
                <a:spcPts val="2760"/>
              </a:lnSpc>
              <a:spcBef>
                <a:spcPts val="138"/>
              </a:spcBef>
            </a:pPr>
            <a:r>
              <a:rPr sz="2600" spc="0" dirty="0" smtClean="0">
                <a:latin typeface="Arial"/>
                <a:cs typeface="Arial"/>
              </a:rPr>
              <a:t>-</a:t>
            </a:r>
            <a:endParaRPr sz="2600">
              <a:latin typeface="Arial"/>
              <a:cs typeface="Arial"/>
            </a:endParaRPr>
          </a:p>
          <a:p>
            <a:pPr marR="22506" algn="r">
              <a:lnSpc>
                <a:spcPct val="95825"/>
              </a:lnSpc>
              <a:spcBef>
                <a:spcPts val="611"/>
              </a:spcBef>
            </a:pPr>
            <a:r>
              <a:rPr sz="2600" spc="0" dirty="0" smtClean="0">
                <a:latin typeface="Arial"/>
                <a:cs typeface="Arial"/>
              </a:rPr>
              <a:t>-</a:t>
            </a:r>
            <a:endParaRPr sz="2600">
              <a:latin typeface="Arial"/>
              <a:cs typeface="Arial"/>
            </a:endParaRPr>
          </a:p>
          <a:p>
            <a:pPr marR="22506" algn="r">
              <a:lnSpc>
                <a:spcPct val="95825"/>
              </a:lnSpc>
              <a:spcBef>
                <a:spcPts val="749"/>
              </a:spcBef>
            </a:pPr>
            <a:r>
              <a:rPr sz="2600" spc="0" dirty="0" smtClean="0">
                <a:latin typeface="Arial"/>
                <a:cs typeface="Arial"/>
              </a:rPr>
              <a:t>-</a:t>
            </a:r>
            <a:endParaRPr sz="2600">
              <a:latin typeface="Arial"/>
              <a:cs typeface="Arial"/>
            </a:endParaRPr>
          </a:p>
          <a:p>
            <a:pPr marR="12700" indent="1485899" algn="r">
              <a:lnSpc>
                <a:spcPts val="3760"/>
              </a:lnSpc>
              <a:spcBef>
                <a:spcPts val="368"/>
              </a:spcBef>
            </a:pPr>
            <a:r>
              <a:rPr sz="2600" spc="0" dirty="0" smtClean="0">
                <a:latin typeface="Arial"/>
                <a:cs typeface="Arial"/>
              </a:rPr>
              <a:t>- </a:t>
            </a:r>
            <a:r>
              <a:rPr sz="2600" spc="4" dirty="0" smtClean="0">
                <a:latin typeface="Arial"/>
                <a:cs typeface="Arial"/>
              </a:rPr>
              <a:t>H</a:t>
            </a:r>
            <a:r>
              <a:rPr sz="2600" spc="-4" dirty="0" smtClean="0">
                <a:latin typeface="Arial"/>
                <a:cs typeface="Arial"/>
              </a:rPr>
              <a:t>uru</a:t>
            </a:r>
            <a:r>
              <a:rPr sz="2600" spc="0" dirty="0" smtClean="0">
                <a:latin typeface="Arial"/>
                <a:cs typeface="Arial"/>
              </a:rPr>
              <a:t>f </a:t>
            </a:r>
            <a:r>
              <a:rPr sz="2600" spc="-39" dirty="0" smtClean="0">
                <a:latin typeface="Arial"/>
                <a:cs typeface="Arial"/>
              </a:rPr>
              <a:t>y</a:t>
            </a:r>
            <a:r>
              <a:rPr sz="2600" spc="-4" dirty="0" smtClean="0">
                <a:latin typeface="Arial"/>
                <a:cs typeface="Arial"/>
              </a:rPr>
              <a:t>ang</a:t>
            </a:r>
            <a:endParaRPr sz="2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62860" y="1862706"/>
            <a:ext cx="552069" cy="355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4" dirty="0" smtClean="0">
                <a:latin typeface="Arial"/>
                <a:cs typeface="Arial"/>
              </a:rPr>
              <a:t>Ki</a:t>
            </a:r>
            <a:r>
              <a:rPr sz="2600" spc="-4" dirty="0" smtClean="0">
                <a:latin typeface="Arial"/>
                <a:cs typeface="Arial"/>
              </a:rPr>
              <a:t>r</a:t>
            </a:r>
            <a:r>
              <a:rPr sz="2600" spc="0" dirty="0" smtClean="0">
                <a:latin typeface="Arial"/>
                <a:cs typeface="Arial"/>
              </a:rPr>
              <a:t>i</a:t>
            </a:r>
            <a:endParaRPr sz="2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79063" y="1862706"/>
            <a:ext cx="972380" cy="355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 smtClean="0">
                <a:latin typeface="Arial"/>
                <a:cs typeface="Arial"/>
              </a:rPr>
              <a:t>: 4 cm</a:t>
            </a:r>
            <a:endParaRPr sz="2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62859" y="2337534"/>
            <a:ext cx="2702075" cy="17833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4254">
              <a:lnSpc>
                <a:spcPts val="2760"/>
              </a:lnSpc>
              <a:spcBef>
                <a:spcPts val="138"/>
              </a:spcBef>
            </a:pPr>
            <a:r>
              <a:rPr sz="2600" spc="4" dirty="0" smtClean="0">
                <a:latin typeface="Arial"/>
                <a:cs typeface="Arial"/>
              </a:rPr>
              <a:t>K</a:t>
            </a:r>
            <a:r>
              <a:rPr sz="2600" spc="-4" dirty="0" smtClean="0">
                <a:latin typeface="Arial"/>
                <a:cs typeface="Arial"/>
              </a:rPr>
              <a:t>ana</a:t>
            </a:r>
            <a:r>
              <a:rPr sz="2600" spc="0" dirty="0" smtClean="0">
                <a:latin typeface="Arial"/>
                <a:cs typeface="Arial"/>
              </a:rPr>
              <a:t>n</a:t>
            </a:r>
            <a:r>
              <a:rPr sz="2600" spc="54" dirty="0" smtClean="0">
                <a:latin typeface="Arial"/>
                <a:cs typeface="Arial"/>
              </a:rPr>
              <a:t> </a:t>
            </a:r>
            <a:r>
              <a:rPr sz="2600" spc="0" dirty="0" smtClean="0">
                <a:latin typeface="Arial"/>
                <a:cs typeface="Arial"/>
              </a:rPr>
              <a:t>: 3</a:t>
            </a:r>
            <a:r>
              <a:rPr sz="2600" spc="14" dirty="0" smtClean="0">
                <a:latin typeface="Arial"/>
                <a:cs typeface="Arial"/>
              </a:rPr>
              <a:t> </a:t>
            </a:r>
            <a:r>
              <a:rPr sz="2600" spc="0" dirty="0" smtClean="0">
                <a:latin typeface="Arial"/>
                <a:cs typeface="Arial"/>
              </a:rPr>
              <a:t>cm</a:t>
            </a:r>
            <a:endParaRPr sz="2600">
              <a:latin typeface="Arial"/>
              <a:cs typeface="Arial"/>
            </a:endParaRPr>
          </a:p>
          <a:p>
            <a:pPr marL="12700" marR="44254">
              <a:lnSpc>
                <a:spcPct val="95825"/>
              </a:lnSpc>
              <a:spcBef>
                <a:spcPts val="611"/>
              </a:spcBef>
            </a:pPr>
            <a:r>
              <a:rPr sz="2600" spc="4" dirty="0" smtClean="0">
                <a:latin typeface="Arial"/>
                <a:cs typeface="Arial"/>
              </a:rPr>
              <a:t>A</a:t>
            </a:r>
            <a:r>
              <a:rPr sz="2600" spc="-4" dirty="0" smtClean="0">
                <a:latin typeface="Arial"/>
                <a:cs typeface="Arial"/>
              </a:rPr>
              <a:t>ta</a:t>
            </a:r>
            <a:r>
              <a:rPr sz="2600" spc="0" dirty="0" smtClean="0">
                <a:latin typeface="Arial"/>
                <a:cs typeface="Arial"/>
              </a:rPr>
              <a:t>s</a:t>
            </a:r>
            <a:r>
              <a:rPr sz="2600" spc="19" dirty="0" smtClean="0">
                <a:latin typeface="Arial"/>
                <a:cs typeface="Arial"/>
              </a:rPr>
              <a:t> </a:t>
            </a:r>
            <a:r>
              <a:rPr sz="2600" spc="0" dirty="0" smtClean="0">
                <a:latin typeface="Arial"/>
                <a:cs typeface="Arial"/>
              </a:rPr>
              <a:t>:</a:t>
            </a:r>
            <a:r>
              <a:rPr sz="2600" spc="19" dirty="0" smtClean="0">
                <a:latin typeface="Arial"/>
                <a:cs typeface="Arial"/>
              </a:rPr>
              <a:t> </a:t>
            </a:r>
            <a:r>
              <a:rPr sz="2600" spc="0" dirty="0" smtClean="0">
                <a:latin typeface="Arial"/>
                <a:cs typeface="Arial"/>
              </a:rPr>
              <a:t>3</a:t>
            </a:r>
            <a:r>
              <a:rPr sz="2600" spc="14" dirty="0" smtClean="0">
                <a:latin typeface="Arial"/>
                <a:cs typeface="Arial"/>
              </a:rPr>
              <a:t> </a:t>
            </a:r>
            <a:r>
              <a:rPr sz="2600" spc="0" dirty="0" smtClean="0">
                <a:latin typeface="Arial"/>
                <a:cs typeface="Arial"/>
              </a:rPr>
              <a:t>cm</a:t>
            </a:r>
            <a:endParaRPr sz="2600">
              <a:latin typeface="Arial"/>
              <a:cs typeface="Arial"/>
            </a:endParaRPr>
          </a:p>
          <a:p>
            <a:pPr marL="35946" indent="-23246">
              <a:lnSpc>
                <a:spcPts val="3760"/>
              </a:lnSpc>
              <a:spcBef>
                <a:spcPts val="368"/>
              </a:spcBef>
            </a:pPr>
            <a:r>
              <a:rPr sz="2600" spc="4" dirty="0" smtClean="0">
                <a:latin typeface="Arial"/>
                <a:cs typeface="Arial"/>
              </a:rPr>
              <a:t>B</a:t>
            </a:r>
            <a:r>
              <a:rPr sz="2600" spc="-4" dirty="0" smtClean="0">
                <a:latin typeface="Arial"/>
                <a:cs typeface="Arial"/>
              </a:rPr>
              <a:t>a</a:t>
            </a:r>
            <a:r>
              <a:rPr sz="2600" spc="-54" dirty="0" smtClean="0">
                <a:latin typeface="Arial"/>
                <a:cs typeface="Arial"/>
              </a:rPr>
              <a:t>w</a:t>
            </a:r>
            <a:r>
              <a:rPr sz="2600" spc="14" dirty="0" smtClean="0">
                <a:latin typeface="Arial"/>
                <a:cs typeface="Arial"/>
              </a:rPr>
              <a:t>a</a:t>
            </a:r>
            <a:r>
              <a:rPr sz="2600" spc="0" dirty="0" smtClean="0">
                <a:latin typeface="Arial"/>
                <a:cs typeface="Arial"/>
              </a:rPr>
              <a:t>h</a:t>
            </a:r>
            <a:r>
              <a:rPr sz="2600" spc="74" dirty="0" smtClean="0">
                <a:latin typeface="Arial"/>
                <a:cs typeface="Arial"/>
              </a:rPr>
              <a:t> </a:t>
            </a:r>
            <a:r>
              <a:rPr sz="2600" spc="0" dirty="0" smtClean="0">
                <a:latin typeface="Arial"/>
                <a:cs typeface="Arial"/>
              </a:rPr>
              <a:t>: 3</a:t>
            </a:r>
            <a:r>
              <a:rPr sz="2600" spc="14" dirty="0" smtClean="0">
                <a:latin typeface="Arial"/>
                <a:cs typeface="Arial"/>
              </a:rPr>
              <a:t> </a:t>
            </a:r>
            <a:r>
              <a:rPr sz="2600" spc="0" dirty="0" smtClean="0">
                <a:latin typeface="Arial"/>
                <a:cs typeface="Arial"/>
              </a:rPr>
              <a:t>cm </a:t>
            </a:r>
            <a:r>
              <a:rPr sz="2600" spc="-4" dirty="0" smtClean="0">
                <a:latin typeface="Arial"/>
                <a:cs typeface="Arial"/>
              </a:rPr>
              <a:t>d</a:t>
            </a:r>
            <a:r>
              <a:rPr sz="2600" spc="4" dirty="0" smtClean="0">
                <a:latin typeface="Arial"/>
                <a:cs typeface="Arial"/>
              </a:rPr>
              <a:t>i</a:t>
            </a:r>
            <a:r>
              <a:rPr sz="2600" spc="-4" dirty="0" smtClean="0">
                <a:latin typeface="Arial"/>
                <a:cs typeface="Arial"/>
              </a:rPr>
              <a:t>guna</a:t>
            </a:r>
            <a:r>
              <a:rPr sz="2600" spc="0" dirty="0" smtClean="0">
                <a:latin typeface="Arial"/>
                <a:cs typeface="Arial"/>
              </a:rPr>
              <a:t>k</a:t>
            </a:r>
            <a:r>
              <a:rPr sz="2600" spc="-4" dirty="0" smtClean="0">
                <a:latin typeface="Arial"/>
                <a:cs typeface="Arial"/>
              </a:rPr>
              <a:t>a</a:t>
            </a:r>
            <a:r>
              <a:rPr sz="2600" spc="0" dirty="0" smtClean="0">
                <a:latin typeface="Arial"/>
                <a:cs typeface="Arial"/>
              </a:rPr>
              <a:t>n</a:t>
            </a:r>
            <a:r>
              <a:rPr sz="2600" spc="74" dirty="0" smtClean="0">
                <a:latin typeface="Arial"/>
                <a:cs typeface="Arial"/>
              </a:rPr>
              <a:t> </a:t>
            </a:r>
            <a:r>
              <a:rPr sz="2600" spc="-4" dirty="0" smtClean="0">
                <a:latin typeface="Arial"/>
                <a:cs typeface="Arial"/>
              </a:rPr>
              <a:t>ada</a:t>
            </a:r>
            <a:r>
              <a:rPr sz="2600" spc="4" dirty="0" smtClean="0">
                <a:latin typeface="Arial"/>
                <a:cs typeface="Arial"/>
              </a:rPr>
              <a:t>l</a:t>
            </a:r>
            <a:r>
              <a:rPr sz="2600" spc="-4" dirty="0" smtClean="0">
                <a:latin typeface="Arial"/>
                <a:cs typeface="Arial"/>
              </a:rPr>
              <a:t>ah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3765319"/>
            <a:ext cx="190500" cy="355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 smtClean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91797" y="3765319"/>
            <a:ext cx="2879516" cy="355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9" dirty="0" smtClean="0">
                <a:latin typeface="Arial"/>
                <a:cs typeface="Arial"/>
              </a:rPr>
              <a:t>T</a:t>
            </a:r>
            <a:r>
              <a:rPr sz="2600" spc="4" dirty="0" smtClean="0">
                <a:latin typeface="Arial"/>
                <a:cs typeface="Arial"/>
              </a:rPr>
              <a:t>i</a:t>
            </a:r>
            <a:r>
              <a:rPr sz="2600" spc="-4" dirty="0" smtClean="0">
                <a:latin typeface="Arial"/>
                <a:cs typeface="Arial"/>
              </a:rPr>
              <a:t>me</a:t>
            </a:r>
            <a:r>
              <a:rPr sz="2600" spc="0" dirty="0" smtClean="0">
                <a:latin typeface="Arial"/>
                <a:cs typeface="Arial"/>
              </a:rPr>
              <a:t>s </a:t>
            </a:r>
            <a:r>
              <a:rPr sz="2600" spc="4" dirty="0" smtClean="0">
                <a:latin typeface="Arial"/>
                <a:cs typeface="Arial"/>
              </a:rPr>
              <a:t>N</a:t>
            </a:r>
            <a:r>
              <a:rPr sz="2600" spc="-4" dirty="0" smtClean="0">
                <a:latin typeface="Arial"/>
                <a:cs typeface="Arial"/>
              </a:rPr>
              <a:t>e</a:t>
            </a:r>
            <a:r>
              <a:rPr sz="2600" spc="0" dirty="0" smtClean="0">
                <a:latin typeface="Arial"/>
                <a:cs typeface="Arial"/>
              </a:rPr>
              <a:t>w </a:t>
            </a:r>
            <a:r>
              <a:rPr sz="2600" spc="4" dirty="0" smtClean="0">
                <a:latin typeface="Arial"/>
                <a:cs typeface="Arial"/>
              </a:rPr>
              <a:t>R</a:t>
            </a:r>
            <a:r>
              <a:rPr sz="2600" spc="-4" dirty="0" smtClean="0">
                <a:latin typeface="Arial"/>
                <a:cs typeface="Arial"/>
              </a:rPr>
              <a:t>oman</a:t>
            </a:r>
            <a:endParaRPr sz="2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8840" y="4161559"/>
            <a:ext cx="7405080" cy="24155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4254">
              <a:lnSpc>
                <a:spcPts val="2760"/>
              </a:lnSpc>
              <a:spcBef>
                <a:spcPts val="138"/>
              </a:spcBef>
            </a:pPr>
            <a:r>
              <a:rPr sz="2600" spc="-4" dirty="0" smtClean="0">
                <a:latin typeface="Arial"/>
                <a:cs typeface="Arial"/>
              </a:rPr>
              <a:t>u</a:t>
            </a:r>
            <a:r>
              <a:rPr sz="2600" spc="0" dirty="0" smtClean="0">
                <a:latin typeface="Arial"/>
                <a:cs typeface="Arial"/>
              </a:rPr>
              <a:t>k</a:t>
            </a:r>
            <a:r>
              <a:rPr sz="2600" spc="-4" dirty="0" smtClean="0">
                <a:latin typeface="Arial"/>
                <a:cs typeface="Arial"/>
              </a:rPr>
              <a:t>ura</a:t>
            </a:r>
            <a:r>
              <a:rPr sz="2600" spc="0" dirty="0" smtClean="0">
                <a:latin typeface="Arial"/>
                <a:cs typeface="Arial"/>
              </a:rPr>
              <a:t>n</a:t>
            </a:r>
            <a:r>
              <a:rPr sz="2600" spc="14" dirty="0" smtClean="0">
                <a:latin typeface="Arial"/>
                <a:cs typeface="Arial"/>
              </a:rPr>
              <a:t> </a:t>
            </a:r>
            <a:r>
              <a:rPr sz="2600" spc="-4" dirty="0" smtClean="0">
                <a:latin typeface="Arial"/>
                <a:cs typeface="Arial"/>
              </a:rPr>
              <a:t>huru</a:t>
            </a:r>
            <a:r>
              <a:rPr sz="2600" spc="0" dirty="0" smtClean="0">
                <a:latin typeface="Arial"/>
                <a:cs typeface="Arial"/>
              </a:rPr>
              <a:t>f</a:t>
            </a:r>
            <a:r>
              <a:rPr sz="2600" spc="54" dirty="0" smtClean="0">
                <a:latin typeface="Arial"/>
                <a:cs typeface="Arial"/>
              </a:rPr>
              <a:t> </a:t>
            </a:r>
            <a:r>
              <a:rPr sz="2600" spc="-4" dirty="0" smtClean="0">
                <a:latin typeface="Arial"/>
                <a:cs typeface="Arial"/>
              </a:rPr>
              <a:t>1</a:t>
            </a:r>
            <a:r>
              <a:rPr sz="2600" spc="0" dirty="0" smtClean="0">
                <a:latin typeface="Arial"/>
                <a:cs typeface="Arial"/>
              </a:rPr>
              <a:t>2</a:t>
            </a:r>
            <a:r>
              <a:rPr sz="2600" spc="14" dirty="0" smtClean="0">
                <a:latin typeface="Arial"/>
                <a:cs typeface="Arial"/>
              </a:rPr>
              <a:t> </a:t>
            </a:r>
            <a:r>
              <a:rPr sz="2600" spc="-4" dirty="0" smtClean="0">
                <a:latin typeface="Arial"/>
                <a:cs typeface="Arial"/>
              </a:rPr>
              <a:t>da</a:t>
            </a:r>
            <a:r>
              <a:rPr sz="2600" spc="0" dirty="0" smtClean="0">
                <a:latin typeface="Arial"/>
                <a:cs typeface="Arial"/>
              </a:rPr>
              <a:t>n</a:t>
            </a:r>
            <a:r>
              <a:rPr sz="2600" spc="34" dirty="0" smtClean="0">
                <a:latin typeface="Arial"/>
                <a:cs typeface="Arial"/>
              </a:rPr>
              <a:t> </a:t>
            </a:r>
            <a:r>
              <a:rPr sz="2600" spc="-4" dirty="0" smtClean="0">
                <a:latin typeface="Arial"/>
                <a:cs typeface="Arial"/>
              </a:rPr>
              <a:t>d</a:t>
            </a:r>
            <a:r>
              <a:rPr sz="2600" spc="4" dirty="0" smtClean="0">
                <a:latin typeface="Arial"/>
                <a:cs typeface="Arial"/>
              </a:rPr>
              <a:t>i</a:t>
            </a:r>
            <a:r>
              <a:rPr sz="2600" spc="0" dirty="0" smtClean="0">
                <a:latin typeface="Arial"/>
                <a:cs typeface="Arial"/>
              </a:rPr>
              <a:t>k</a:t>
            </a:r>
            <a:r>
              <a:rPr sz="2600" spc="-4" dirty="0" smtClean="0">
                <a:latin typeface="Arial"/>
                <a:cs typeface="Arial"/>
              </a:rPr>
              <a:t>et</a:t>
            </a:r>
            <a:r>
              <a:rPr sz="2600" spc="4" dirty="0" smtClean="0">
                <a:latin typeface="Arial"/>
                <a:cs typeface="Arial"/>
              </a:rPr>
              <a:t>i</a:t>
            </a:r>
            <a:r>
              <a:rPr sz="2600" spc="0" dirty="0" smtClean="0">
                <a:latin typeface="Arial"/>
                <a:cs typeface="Arial"/>
              </a:rPr>
              <a:t>k</a:t>
            </a:r>
            <a:r>
              <a:rPr sz="2600" spc="19" dirty="0" smtClean="0">
                <a:latin typeface="Arial"/>
                <a:cs typeface="Arial"/>
              </a:rPr>
              <a:t> </a:t>
            </a:r>
            <a:r>
              <a:rPr sz="2600" spc="-4" dirty="0" smtClean="0">
                <a:latin typeface="Arial"/>
                <a:cs typeface="Arial"/>
              </a:rPr>
              <a:t>rap</a:t>
            </a:r>
            <a:r>
              <a:rPr sz="2600" spc="0" dirty="0" smtClean="0">
                <a:latin typeface="Arial"/>
                <a:cs typeface="Arial"/>
              </a:rPr>
              <a:t>i</a:t>
            </a:r>
            <a:r>
              <a:rPr sz="2600" spc="24" dirty="0" smtClean="0">
                <a:latin typeface="Arial"/>
                <a:cs typeface="Arial"/>
              </a:rPr>
              <a:t> </a:t>
            </a:r>
            <a:r>
              <a:rPr sz="2600" spc="-4" dirty="0" smtClean="0">
                <a:latin typeface="Arial"/>
                <a:cs typeface="Arial"/>
              </a:rPr>
              <a:t>(rat</a:t>
            </a:r>
            <a:r>
              <a:rPr sz="2600" spc="0" dirty="0" smtClean="0">
                <a:latin typeface="Arial"/>
                <a:cs typeface="Arial"/>
              </a:rPr>
              <a:t>a</a:t>
            </a:r>
            <a:r>
              <a:rPr sz="2600" spc="14" dirty="0" smtClean="0">
                <a:latin typeface="Arial"/>
                <a:cs typeface="Arial"/>
              </a:rPr>
              <a:t> </a:t>
            </a:r>
            <a:r>
              <a:rPr sz="2600" spc="0" dirty="0" smtClean="0">
                <a:latin typeface="Arial"/>
                <a:cs typeface="Arial"/>
              </a:rPr>
              <a:t>k</a:t>
            </a:r>
            <a:r>
              <a:rPr sz="2600" spc="4" dirty="0" smtClean="0">
                <a:latin typeface="Arial"/>
                <a:cs typeface="Arial"/>
              </a:rPr>
              <a:t>i</a:t>
            </a:r>
            <a:r>
              <a:rPr sz="2600" spc="-4" dirty="0" smtClean="0">
                <a:latin typeface="Arial"/>
                <a:cs typeface="Arial"/>
              </a:rPr>
              <a:t>r</a:t>
            </a:r>
            <a:r>
              <a:rPr sz="2600" spc="0" dirty="0" smtClean="0">
                <a:latin typeface="Arial"/>
                <a:cs typeface="Arial"/>
              </a:rPr>
              <a:t>i k</a:t>
            </a:r>
            <a:r>
              <a:rPr sz="2600" spc="-4" dirty="0" smtClean="0">
                <a:latin typeface="Arial"/>
                <a:cs typeface="Arial"/>
              </a:rPr>
              <a:t>ana</a:t>
            </a:r>
            <a:r>
              <a:rPr sz="2600" spc="0" dirty="0" smtClean="0">
                <a:latin typeface="Arial"/>
                <a:cs typeface="Arial"/>
              </a:rPr>
              <a:t>n</a:t>
            </a:r>
            <a:r>
              <a:rPr sz="2600" spc="39" dirty="0" smtClean="0">
                <a:latin typeface="Arial"/>
                <a:cs typeface="Arial"/>
              </a:rPr>
              <a:t> </a:t>
            </a:r>
            <a:r>
              <a:rPr sz="2600" spc="0" dirty="0" smtClean="0">
                <a:latin typeface="Arial"/>
                <a:cs typeface="Arial"/>
              </a:rPr>
              <a:t>–</a:t>
            </a:r>
            <a:endParaRPr sz="2600">
              <a:latin typeface="Arial"/>
              <a:cs typeface="Arial"/>
            </a:endParaRPr>
          </a:p>
          <a:p>
            <a:pPr marL="12700" marR="44254">
              <a:lnSpc>
                <a:spcPct val="95825"/>
              </a:lnSpc>
            </a:pPr>
            <a:r>
              <a:rPr sz="2600" i="1" spc="4" dirty="0" smtClean="0">
                <a:latin typeface="Arial"/>
                <a:cs typeface="Arial"/>
              </a:rPr>
              <a:t>j</a:t>
            </a:r>
            <a:r>
              <a:rPr sz="2600" i="1" spc="-4" dirty="0" smtClean="0">
                <a:latin typeface="Arial"/>
                <a:cs typeface="Arial"/>
              </a:rPr>
              <a:t>u</a:t>
            </a:r>
            <a:r>
              <a:rPr sz="2600" i="1" spc="0" dirty="0" smtClean="0">
                <a:latin typeface="Arial"/>
                <a:cs typeface="Arial"/>
              </a:rPr>
              <a:t>s</a:t>
            </a:r>
            <a:r>
              <a:rPr sz="2600" i="1" spc="-4" dirty="0" smtClean="0">
                <a:latin typeface="Arial"/>
                <a:cs typeface="Arial"/>
              </a:rPr>
              <a:t>t</a:t>
            </a:r>
            <a:r>
              <a:rPr sz="2600" i="1" spc="4" dirty="0" smtClean="0">
                <a:latin typeface="Arial"/>
                <a:cs typeface="Arial"/>
              </a:rPr>
              <a:t>i</a:t>
            </a:r>
            <a:r>
              <a:rPr sz="2600" i="1" spc="-4" dirty="0" smtClean="0">
                <a:latin typeface="Arial"/>
                <a:cs typeface="Arial"/>
              </a:rPr>
              <a:t>f</a:t>
            </a:r>
            <a:r>
              <a:rPr sz="2600" i="1" spc="0" dirty="0" smtClean="0">
                <a:latin typeface="Arial"/>
                <a:cs typeface="Arial"/>
              </a:rPr>
              <a:t>y</a:t>
            </a:r>
            <a:r>
              <a:rPr sz="2600" spc="0" dirty="0" smtClean="0">
                <a:latin typeface="Arial"/>
                <a:cs typeface="Arial"/>
              </a:rPr>
              <a:t>)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41"/>
              </a:lnSpc>
              <a:spcBef>
                <a:spcPts val="750"/>
              </a:spcBef>
            </a:pPr>
            <a:r>
              <a:rPr sz="2600" spc="4" dirty="0" smtClean="0">
                <a:latin typeface="Arial"/>
                <a:cs typeface="Arial"/>
              </a:rPr>
              <a:t>P</a:t>
            </a:r>
            <a:r>
              <a:rPr sz="2600" spc="-4" dirty="0" smtClean="0">
                <a:latin typeface="Arial"/>
                <a:cs typeface="Arial"/>
              </a:rPr>
              <a:t>enget</a:t>
            </a:r>
            <a:r>
              <a:rPr sz="2600" spc="4" dirty="0" smtClean="0">
                <a:latin typeface="Arial"/>
                <a:cs typeface="Arial"/>
              </a:rPr>
              <a:t>i</a:t>
            </a:r>
            <a:r>
              <a:rPr sz="2600" spc="0" dirty="0" smtClean="0">
                <a:latin typeface="Arial"/>
                <a:cs typeface="Arial"/>
              </a:rPr>
              <a:t>k</a:t>
            </a:r>
            <a:r>
              <a:rPr sz="2600" spc="-4" dirty="0" smtClean="0">
                <a:latin typeface="Arial"/>
                <a:cs typeface="Arial"/>
              </a:rPr>
              <a:t>a</a:t>
            </a:r>
            <a:r>
              <a:rPr sz="2600" spc="0" dirty="0" smtClean="0">
                <a:latin typeface="Arial"/>
                <a:cs typeface="Arial"/>
              </a:rPr>
              <a:t>n</a:t>
            </a:r>
            <a:r>
              <a:rPr sz="2600" spc="34" dirty="0" smtClean="0">
                <a:latin typeface="Arial"/>
                <a:cs typeface="Arial"/>
              </a:rPr>
              <a:t> </a:t>
            </a:r>
            <a:r>
              <a:rPr sz="2600" spc="-4" dirty="0" smtClean="0">
                <a:latin typeface="Arial"/>
                <a:cs typeface="Arial"/>
              </a:rPr>
              <a:t>d</a:t>
            </a:r>
            <a:r>
              <a:rPr sz="2600" spc="4" dirty="0" smtClean="0">
                <a:latin typeface="Arial"/>
                <a:cs typeface="Arial"/>
              </a:rPr>
              <a:t>il</a:t>
            </a:r>
            <a:r>
              <a:rPr sz="2600" spc="-4" dirty="0" smtClean="0">
                <a:latin typeface="Arial"/>
                <a:cs typeface="Arial"/>
              </a:rPr>
              <a:t>a</a:t>
            </a:r>
            <a:r>
              <a:rPr sz="2600" spc="0" dirty="0" smtClean="0">
                <a:latin typeface="Arial"/>
                <a:cs typeface="Arial"/>
              </a:rPr>
              <a:t>k</a:t>
            </a:r>
            <a:r>
              <a:rPr sz="2600" spc="-4" dirty="0" smtClean="0">
                <a:latin typeface="Arial"/>
                <a:cs typeface="Arial"/>
              </a:rPr>
              <a:t>u</a:t>
            </a:r>
            <a:r>
              <a:rPr sz="2600" spc="0" dirty="0" smtClean="0">
                <a:latin typeface="Arial"/>
                <a:cs typeface="Arial"/>
              </a:rPr>
              <a:t>k</a:t>
            </a:r>
            <a:r>
              <a:rPr sz="2600" spc="-4" dirty="0" smtClean="0">
                <a:latin typeface="Arial"/>
                <a:cs typeface="Arial"/>
              </a:rPr>
              <a:t>a</a:t>
            </a:r>
            <a:r>
              <a:rPr sz="2600" spc="0" dirty="0" smtClean="0">
                <a:latin typeface="Arial"/>
                <a:cs typeface="Arial"/>
              </a:rPr>
              <a:t>n</a:t>
            </a:r>
            <a:r>
              <a:rPr sz="2600" spc="34" dirty="0" smtClean="0">
                <a:latin typeface="Arial"/>
                <a:cs typeface="Arial"/>
              </a:rPr>
              <a:t> </a:t>
            </a:r>
            <a:r>
              <a:rPr sz="2600" spc="-4" dirty="0" smtClean="0">
                <a:latin typeface="Arial"/>
                <a:cs typeface="Arial"/>
              </a:rPr>
              <a:t>denga</a:t>
            </a:r>
            <a:r>
              <a:rPr sz="2600" spc="0" dirty="0" smtClean="0">
                <a:latin typeface="Arial"/>
                <a:cs typeface="Arial"/>
              </a:rPr>
              <a:t>n</a:t>
            </a:r>
            <a:r>
              <a:rPr sz="2600" spc="74" dirty="0" smtClean="0">
                <a:latin typeface="Arial"/>
                <a:cs typeface="Arial"/>
              </a:rPr>
              <a:t> </a:t>
            </a:r>
            <a:r>
              <a:rPr sz="2600" spc="0" dirty="0" smtClean="0">
                <a:latin typeface="Arial"/>
                <a:cs typeface="Arial"/>
              </a:rPr>
              <a:t>s</a:t>
            </a:r>
            <a:r>
              <a:rPr sz="2600" spc="-4" dirty="0" smtClean="0">
                <a:latin typeface="Arial"/>
                <a:cs typeface="Arial"/>
              </a:rPr>
              <a:t>pa</a:t>
            </a:r>
            <a:r>
              <a:rPr sz="2600" spc="0" dirty="0" smtClean="0">
                <a:latin typeface="Arial"/>
                <a:cs typeface="Arial"/>
              </a:rPr>
              <a:t>si</a:t>
            </a:r>
            <a:r>
              <a:rPr sz="2600" spc="24" dirty="0" smtClean="0">
                <a:latin typeface="Arial"/>
                <a:cs typeface="Arial"/>
              </a:rPr>
              <a:t> </a:t>
            </a:r>
            <a:r>
              <a:rPr sz="2600" spc="-4" dirty="0" smtClean="0">
                <a:latin typeface="Arial"/>
                <a:cs typeface="Arial"/>
              </a:rPr>
              <a:t>1,</a:t>
            </a:r>
            <a:r>
              <a:rPr sz="2600" spc="0" dirty="0" smtClean="0">
                <a:latin typeface="Arial"/>
                <a:cs typeface="Arial"/>
              </a:rPr>
              <a:t>5</a:t>
            </a:r>
            <a:r>
              <a:rPr sz="2600" spc="14" dirty="0" smtClean="0">
                <a:latin typeface="Arial"/>
                <a:cs typeface="Arial"/>
              </a:rPr>
              <a:t> </a:t>
            </a:r>
            <a:r>
              <a:rPr sz="2600" spc="-4" dirty="0" smtClean="0">
                <a:latin typeface="Arial"/>
                <a:cs typeface="Arial"/>
              </a:rPr>
              <a:t>(</a:t>
            </a:r>
            <a:r>
              <a:rPr sz="2600" i="1" spc="-4" dirty="0" smtClean="0">
                <a:latin typeface="Arial"/>
                <a:cs typeface="Arial"/>
              </a:rPr>
              <a:t>1.</a:t>
            </a:r>
            <a:r>
              <a:rPr sz="2600" i="1" spc="0" dirty="0" smtClean="0">
                <a:latin typeface="Arial"/>
                <a:cs typeface="Arial"/>
              </a:rPr>
              <a:t>5</a:t>
            </a:r>
            <a:r>
              <a:rPr sz="2600" i="1" spc="34" dirty="0" smtClean="0">
                <a:latin typeface="Arial"/>
                <a:cs typeface="Arial"/>
              </a:rPr>
              <a:t> </a:t>
            </a:r>
            <a:r>
              <a:rPr sz="2600" i="1" spc="4" dirty="0" smtClean="0">
                <a:latin typeface="Arial"/>
                <a:cs typeface="Arial"/>
              </a:rPr>
              <a:t>li</a:t>
            </a:r>
            <a:r>
              <a:rPr sz="2600" i="1" spc="-4" dirty="0" smtClean="0">
                <a:latin typeface="Arial"/>
                <a:cs typeface="Arial"/>
              </a:rPr>
              <a:t>ne </a:t>
            </a:r>
            <a:r>
              <a:rPr sz="2600" i="1" spc="0" dirty="0" smtClean="0">
                <a:latin typeface="Arial"/>
                <a:cs typeface="Arial"/>
              </a:rPr>
              <a:t>s</a:t>
            </a:r>
            <a:r>
              <a:rPr sz="2600" i="1" spc="-4" dirty="0" smtClean="0">
                <a:latin typeface="Arial"/>
                <a:cs typeface="Arial"/>
              </a:rPr>
              <a:t>pa</a:t>
            </a:r>
            <a:r>
              <a:rPr sz="2600" i="1" spc="0" dirty="0" smtClean="0">
                <a:latin typeface="Arial"/>
                <a:cs typeface="Arial"/>
              </a:rPr>
              <a:t>c</a:t>
            </a:r>
            <a:r>
              <a:rPr sz="2600" i="1" spc="4" dirty="0" smtClean="0">
                <a:latin typeface="Arial"/>
                <a:cs typeface="Arial"/>
              </a:rPr>
              <a:t>i</a:t>
            </a:r>
            <a:r>
              <a:rPr sz="2600" i="1" spc="-4" dirty="0" smtClean="0">
                <a:latin typeface="Arial"/>
                <a:cs typeface="Arial"/>
              </a:rPr>
              <a:t>ng</a:t>
            </a:r>
            <a:r>
              <a:rPr sz="2600" spc="0" dirty="0" smtClean="0">
                <a:latin typeface="Arial"/>
                <a:cs typeface="Arial"/>
              </a:rPr>
              <a:t>)</a:t>
            </a:r>
            <a:r>
              <a:rPr sz="2600" spc="14" dirty="0" smtClean="0">
                <a:latin typeface="Arial"/>
                <a:cs typeface="Arial"/>
              </a:rPr>
              <a:t> </a:t>
            </a:r>
            <a:r>
              <a:rPr sz="2600" spc="0" dirty="0" smtClean="0">
                <a:latin typeface="Arial"/>
                <a:cs typeface="Arial"/>
              </a:rPr>
              <a:t>k</a:t>
            </a:r>
            <a:r>
              <a:rPr sz="2600" spc="-4" dirty="0" smtClean="0">
                <a:latin typeface="Arial"/>
                <a:cs typeface="Arial"/>
              </a:rPr>
              <a:t>e</a:t>
            </a:r>
            <a:r>
              <a:rPr sz="2600" spc="0" dirty="0" smtClean="0">
                <a:latin typeface="Arial"/>
                <a:cs typeface="Arial"/>
              </a:rPr>
              <a:t>c</a:t>
            </a:r>
            <a:r>
              <a:rPr sz="2600" spc="-4" dirty="0" smtClean="0">
                <a:latin typeface="Arial"/>
                <a:cs typeface="Arial"/>
              </a:rPr>
              <a:t>ua</a:t>
            </a:r>
            <a:r>
              <a:rPr sz="2600" spc="4" dirty="0" smtClean="0">
                <a:latin typeface="Arial"/>
                <a:cs typeface="Arial"/>
              </a:rPr>
              <a:t>l</a:t>
            </a:r>
            <a:r>
              <a:rPr sz="2600" spc="0" dirty="0" smtClean="0">
                <a:latin typeface="Arial"/>
                <a:cs typeface="Arial"/>
              </a:rPr>
              <a:t>i</a:t>
            </a:r>
            <a:r>
              <a:rPr sz="2600" spc="24" dirty="0" smtClean="0">
                <a:latin typeface="Arial"/>
                <a:cs typeface="Arial"/>
              </a:rPr>
              <a:t> </a:t>
            </a:r>
            <a:r>
              <a:rPr sz="2600" spc="-4" dirty="0" smtClean="0">
                <a:latin typeface="Arial"/>
                <a:cs typeface="Arial"/>
              </a:rPr>
              <a:t>ab</a:t>
            </a:r>
            <a:r>
              <a:rPr sz="2600" spc="0" dirty="0" smtClean="0">
                <a:latin typeface="Arial"/>
                <a:cs typeface="Arial"/>
              </a:rPr>
              <a:t>s</a:t>
            </a:r>
            <a:r>
              <a:rPr sz="2600" spc="-4" dirty="0" smtClean="0">
                <a:latin typeface="Arial"/>
                <a:cs typeface="Arial"/>
              </a:rPr>
              <a:t>tra</a:t>
            </a:r>
            <a:r>
              <a:rPr sz="2600" spc="0" dirty="0" smtClean="0">
                <a:latin typeface="Arial"/>
                <a:cs typeface="Arial"/>
              </a:rPr>
              <a:t>k,</a:t>
            </a:r>
            <a:r>
              <a:rPr sz="2600" spc="54" dirty="0" smtClean="0">
                <a:latin typeface="Arial"/>
                <a:cs typeface="Arial"/>
              </a:rPr>
              <a:t> </a:t>
            </a:r>
            <a:r>
              <a:rPr sz="2600" spc="-4" dirty="0" smtClean="0">
                <a:latin typeface="Arial"/>
                <a:cs typeface="Arial"/>
              </a:rPr>
              <a:t>dafta</a:t>
            </a:r>
            <a:r>
              <a:rPr sz="2600" spc="0" dirty="0" smtClean="0">
                <a:latin typeface="Arial"/>
                <a:cs typeface="Arial"/>
              </a:rPr>
              <a:t>r</a:t>
            </a:r>
            <a:r>
              <a:rPr sz="2600" spc="34" dirty="0" smtClean="0">
                <a:latin typeface="Arial"/>
                <a:cs typeface="Arial"/>
              </a:rPr>
              <a:t> </a:t>
            </a:r>
            <a:r>
              <a:rPr sz="2600" spc="4" dirty="0" smtClean="0">
                <a:latin typeface="Arial"/>
                <a:cs typeface="Arial"/>
              </a:rPr>
              <a:t>i</a:t>
            </a:r>
            <a:r>
              <a:rPr sz="2600" spc="0" dirty="0" smtClean="0">
                <a:latin typeface="Arial"/>
                <a:cs typeface="Arial"/>
              </a:rPr>
              <a:t>s</a:t>
            </a:r>
            <a:r>
              <a:rPr sz="2600" spc="4" dirty="0" smtClean="0">
                <a:latin typeface="Arial"/>
                <a:cs typeface="Arial"/>
              </a:rPr>
              <a:t>i</a:t>
            </a:r>
            <a:r>
              <a:rPr sz="2600" spc="0" dirty="0" smtClean="0">
                <a:latin typeface="Arial"/>
                <a:cs typeface="Arial"/>
              </a:rPr>
              <a:t>, </a:t>
            </a:r>
            <a:r>
              <a:rPr sz="2600" spc="-4" dirty="0" smtClean="0">
                <a:latin typeface="Arial"/>
                <a:cs typeface="Arial"/>
              </a:rPr>
              <a:t>dafta</a:t>
            </a:r>
            <a:r>
              <a:rPr sz="2600" spc="0" dirty="0" smtClean="0">
                <a:latin typeface="Arial"/>
                <a:cs typeface="Arial"/>
              </a:rPr>
              <a:t>r</a:t>
            </a:r>
            <a:r>
              <a:rPr sz="2600" spc="54" dirty="0" smtClean="0">
                <a:latin typeface="Arial"/>
                <a:cs typeface="Arial"/>
              </a:rPr>
              <a:t> </a:t>
            </a:r>
            <a:r>
              <a:rPr sz="2600" spc="-4" dirty="0" smtClean="0">
                <a:latin typeface="Arial"/>
                <a:cs typeface="Arial"/>
              </a:rPr>
              <a:t>tabe</a:t>
            </a:r>
            <a:r>
              <a:rPr sz="2600" spc="4" dirty="0" smtClean="0">
                <a:latin typeface="Arial"/>
                <a:cs typeface="Arial"/>
              </a:rPr>
              <a:t>l</a:t>
            </a:r>
            <a:r>
              <a:rPr sz="2600" spc="0" dirty="0" smtClean="0">
                <a:latin typeface="Arial"/>
                <a:cs typeface="Arial"/>
              </a:rPr>
              <a:t>, </a:t>
            </a:r>
            <a:r>
              <a:rPr sz="2600" spc="-4" dirty="0" smtClean="0">
                <a:latin typeface="Arial"/>
                <a:cs typeface="Arial"/>
              </a:rPr>
              <a:t>dafta</a:t>
            </a:r>
            <a:r>
              <a:rPr sz="2600" spc="0" dirty="0" smtClean="0">
                <a:latin typeface="Arial"/>
                <a:cs typeface="Arial"/>
              </a:rPr>
              <a:t>r</a:t>
            </a:r>
            <a:r>
              <a:rPr sz="2600" spc="14" dirty="0" smtClean="0">
                <a:latin typeface="Arial"/>
                <a:cs typeface="Arial"/>
              </a:rPr>
              <a:t> </a:t>
            </a:r>
            <a:r>
              <a:rPr sz="2600" spc="-4" dirty="0" smtClean="0">
                <a:latin typeface="Arial"/>
                <a:cs typeface="Arial"/>
              </a:rPr>
              <a:t>gamba</a:t>
            </a:r>
            <a:r>
              <a:rPr sz="2600" spc="0" dirty="0" smtClean="0">
                <a:latin typeface="Arial"/>
                <a:cs typeface="Arial"/>
              </a:rPr>
              <a:t>r</a:t>
            </a:r>
            <a:r>
              <a:rPr sz="2600" spc="54" dirty="0" smtClean="0">
                <a:latin typeface="Arial"/>
                <a:cs typeface="Arial"/>
              </a:rPr>
              <a:t> </a:t>
            </a:r>
            <a:r>
              <a:rPr sz="2600" spc="-4" dirty="0" smtClean="0">
                <a:latin typeface="Arial"/>
                <a:cs typeface="Arial"/>
              </a:rPr>
              <a:t>da</a:t>
            </a:r>
            <a:r>
              <a:rPr sz="2600" spc="0" dirty="0" smtClean="0">
                <a:latin typeface="Arial"/>
                <a:cs typeface="Arial"/>
              </a:rPr>
              <a:t>n</a:t>
            </a:r>
            <a:r>
              <a:rPr sz="2600" spc="34" dirty="0" smtClean="0">
                <a:latin typeface="Arial"/>
                <a:cs typeface="Arial"/>
              </a:rPr>
              <a:t> </a:t>
            </a:r>
            <a:r>
              <a:rPr sz="2600" spc="-4" dirty="0" smtClean="0">
                <a:latin typeface="Arial"/>
                <a:cs typeface="Arial"/>
              </a:rPr>
              <a:t>dafta</a:t>
            </a:r>
            <a:r>
              <a:rPr sz="2600" spc="0" dirty="0" smtClean="0">
                <a:latin typeface="Arial"/>
                <a:cs typeface="Arial"/>
              </a:rPr>
              <a:t>r</a:t>
            </a:r>
            <a:r>
              <a:rPr sz="2600" spc="34" dirty="0" smtClean="0">
                <a:latin typeface="Arial"/>
                <a:cs typeface="Arial"/>
              </a:rPr>
              <a:t> </a:t>
            </a:r>
            <a:r>
              <a:rPr sz="2600" spc="4" dirty="0" smtClean="0">
                <a:latin typeface="Arial"/>
                <a:cs typeface="Arial"/>
              </a:rPr>
              <a:t>l</a:t>
            </a:r>
            <a:r>
              <a:rPr sz="2600" spc="-4" dirty="0" smtClean="0">
                <a:latin typeface="Arial"/>
                <a:cs typeface="Arial"/>
              </a:rPr>
              <a:t>amp</a:t>
            </a:r>
            <a:r>
              <a:rPr sz="2600" spc="4" dirty="0" smtClean="0">
                <a:latin typeface="Arial"/>
                <a:cs typeface="Arial"/>
              </a:rPr>
              <a:t>i</a:t>
            </a:r>
            <a:r>
              <a:rPr sz="2600" spc="-4" dirty="0" smtClean="0">
                <a:latin typeface="Arial"/>
                <a:cs typeface="Arial"/>
              </a:rPr>
              <a:t>ra</a:t>
            </a:r>
            <a:r>
              <a:rPr sz="2600" spc="0" dirty="0" smtClean="0">
                <a:latin typeface="Arial"/>
                <a:cs typeface="Arial"/>
              </a:rPr>
              <a:t>n</a:t>
            </a:r>
            <a:r>
              <a:rPr sz="2600" spc="34" dirty="0" smtClean="0">
                <a:latin typeface="Arial"/>
                <a:cs typeface="Arial"/>
              </a:rPr>
              <a:t> </a:t>
            </a:r>
            <a:r>
              <a:rPr sz="2600" spc="-4" dirty="0" smtClean="0">
                <a:latin typeface="Arial"/>
                <a:cs typeface="Arial"/>
              </a:rPr>
              <a:t>denga</a:t>
            </a:r>
            <a:r>
              <a:rPr sz="2600" spc="0" dirty="0" smtClean="0">
                <a:latin typeface="Arial"/>
                <a:cs typeface="Arial"/>
              </a:rPr>
              <a:t>n</a:t>
            </a:r>
            <a:r>
              <a:rPr sz="2600" spc="54" dirty="0" smtClean="0">
                <a:latin typeface="Arial"/>
                <a:cs typeface="Arial"/>
              </a:rPr>
              <a:t> </a:t>
            </a:r>
            <a:r>
              <a:rPr sz="2600" spc="0" dirty="0" smtClean="0">
                <a:latin typeface="Arial"/>
                <a:cs typeface="Arial"/>
              </a:rPr>
              <a:t>s</a:t>
            </a:r>
            <a:r>
              <a:rPr sz="2600" spc="-4" dirty="0" smtClean="0">
                <a:latin typeface="Arial"/>
                <a:cs typeface="Arial"/>
              </a:rPr>
              <a:t>pa</a:t>
            </a:r>
            <a:r>
              <a:rPr sz="2600" spc="0" dirty="0" smtClean="0">
                <a:latin typeface="Arial"/>
                <a:cs typeface="Arial"/>
              </a:rPr>
              <a:t>si</a:t>
            </a:r>
            <a:r>
              <a:rPr sz="2600" spc="24" dirty="0" smtClean="0">
                <a:latin typeface="Arial"/>
                <a:cs typeface="Arial"/>
              </a:rPr>
              <a:t> </a:t>
            </a:r>
            <a:r>
              <a:rPr sz="2600" spc="0" dirty="0" smtClean="0">
                <a:latin typeface="Arial"/>
                <a:cs typeface="Arial"/>
              </a:rPr>
              <a:t>1 </a:t>
            </a:r>
            <a:r>
              <a:rPr sz="2600" spc="-4" dirty="0" smtClean="0">
                <a:latin typeface="Arial"/>
                <a:cs typeface="Arial"/>
              </a:rPr>
              <a:t>(</a:t>
            </a:r>
            <a:r>
              <a:rPr sz="2600" i="1" spc="0" dirty="0" smtClean="0">
                <a:latin typeface="Arial"/>
                <a:cs typeface="Arial"/>
              </a:rPr>
              <a:t>s</a:t>
            </a:r>
            <a:r>
              <a:rPr sz="2600" i="1" spc="4" dirty="0" smtClean="0">
                <a:latin typeface="Arial"/>
                <a:cs typeface="Arial"/>
              </a:rPr>
              <a:t>i</a:t>
            </a:r>
            <a:r>
              <a:rPr sz="2600" i="1" spc="-4" dirty="0" smtClean="0">
                <a:latin typeface="Arial"/>
                <a:cs typeface="Arial"/>
              </a:rPr>
              <a:t>ng</a:t>
            </a:r>
            <a:r>
              <a:rPr sz="2600" i="1" spc="4" dirty="0" smtClean="0">
                <a:latin typeface="Arial"/>
                <a:cs typeface="Arial"/>
              </a:rPr>
              <a:t>l</a:t>
            </a:r>
            <a:r>
              <a:rPr sz="2600" i="1" spc="0" dirty="0" smtClean="0">
                <a:latin typeface="Arial"/>
                <a:cs typeface="Arial"/>
              </a:rPr>
              <a:t>e </a:t>
            </a:r>
            <a:r>
              <a:rPr sz="2600" i="1" spc="4" dirty="0" smtClean="0">
                <a:latin typeface="Arial"/>
                <a:cs typeface="Arial"/>
              </a:rPr>
              <a:t>li</a:t>
            </a:r>
            <a:r>
              <a:rPr sz="2600" i="1" spc="-4" dirty="0" smtClean="0">
                <a:latin typeface="Arial"/>
                <a:cs typeface="Arial"/>
              </a:rPr>
              <a:t>n</a:t>
            </a:r>
            <a:r>
              <a:rPr sz="2600" i="1" spc="0" dirty="0" smtClean="0">
                <a:latin typeface="Arial"/>
                <a:cs typeface="Arial"/>
              </a:rPr>
              <a:t>e</a:t>
            </a:r>
            <a:r>
              <a:rPr sz="2600" i="1" spc="14" dirty="0" smtClean="0">
                <a:latin typeface="Arial"/>
                <a:cs typeface="Arial"/>
              </a:rPr>
              <a:t> </a:t>
            </a:r>
            <a:r>
              <a:rPr sz="2600" i="1" spc="0" dirty="0" smtClean="0">
                <a:latin typeface="Arial"/>
                <a:cs typeface="Arial"/>
              </a:rPr>
              <a:t>s</a:t>
            </a:r>
            <a:r>
              <a:rPr sz="2600" i="1" spc="-4" dirty="0" smtClean="0">
                <a:latin typeface="Arial"/>
                <a:cs typeface="Arial"/>
              </a:rPr>
              <a:t>pa</a:t>
            </a:r>
            <a:r>
              <a:rPr sz="2600" i="1" spc="0" dirty="0" smtClean="0">
                <a:latin typeface="Arial"/>
                <a:cs typeface="Arial"/>
              </a:rPr>
              <a:t>s</a:t>
            </a:r>
            <a:r>
              <a:rPr sz="2600" i="1" spc="4" dirty="0" smtClean="0">
                <a:latin typeface="Arial"/>
                <a:cs typeface="Arial"/>
              </a:rPr>
              <a:t>i</a:t>
            </a:r>
            <a:r>
              <a:rPr sz="2600" i="1" spc="-4" dirty="0" smtClean="0">
                <a:latin typeface="Arial"/>
                <a:cs typeface="Arial"/>
              </a:rPr>
              <a:t>ng</a:t>
            </a:r>
            <a:r>
              <a:rPr sz="2600" spc="0" dirty="0" smtClean="0">
                <a:latin typeface="Arial"/>
                <a:cs typeface="Arial"/>
              </a:rPr>
              <a:t>)</a:t>
            </a:r>
            <a:endParaRPr sz="26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35940" y="5032779"/>
            <a:ext cx="190500" cy="355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 smtClean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8640" y="2626360"/>
            <a:ext cx="142240" cy="584200"/>
          </a:xfrm>
          <a:custGeom>
            <a:avLst/>
            <a:gdLst/>
            <a:ahLst/>
            <a:cxnLst/>
            <a:rect l="l" t="t" r="r" b="b"/>
            <a:pathLst>
              <a:path w="142240" h="584200">
                <a:moveTo>
                  <a:pt x="0" y="0"/>
                </a:moveTo>
                <a:lnTo>
                  <a:pt x="0" y="584200"/>
                </a:lnTo>
                <a:lnTo>
                  <a:pt x="142240" y="584200"/>
                </a:lnTo>
                <a:lnTo>
                  <a:pt x="14224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24000" y="1523998"/>
            <a:ext cx="6096000" cy="3810000"/>
          </a:xfrm>
          <a:custGeom>
            <a:avLst/>
            <a:gdLst/>
            <a:ahLst/>
            <a:cxnLst/>
            <a:rect l="l" t="t" r="r" b="b"/>
            <a:pathLst>
              <a:path w="6096000" h="3810000">
                <a:moveTo>
                  <a:pt x="109378" y="3560366"/>
                </a:moveTo>
                <a:lnTo>
                  <a:pt x="0" y="3810000"/>
                </a:lnTo>
                <a:lnTo>
                  <a:pt x="157907" y="3607991"/>
                </a:lnTo>
                <a:lnTo>
                  <a:pt x="326828" y="3414713"/>
                </a:lnTo>
                <a:lnTo>
                  <a:pt x="506763" y="3230167"/>
                </a:lnTo>
                <a:lnTo>
                  <a:pt x="697713" y="3054352"/>
                </a:lnTo>
                <a:lnTo>
                  <a:pt x="899676" y="2887268"/>
                </a:lnTo>
                <a:lnTo>
                  <a:pt x="1112654" y="2728915"/>
                </a:lnTo>
                <a:lnTo>
                  <a:pt x="1336646" y="2579293"/>
                </a:lnTo>
                <a:lnTo>
                  <a:pt x="1571652" y="2438403"/>
                </a:lnTo>
                <a:lnTo>
                  <a:pt x="1817672" y="2306243"/>
                </a:lnTo>
                <a:lnTo>
                  <a:pt x="2074706" y="2182815"/>
                </a:lnTo>
                <a:lnTo>
                  <a:pt x="2342755" y="2068118"/>
                </a:lnTo>
                <a:lnTo>
                  <a:pt x="2621817" y="1962153"/>
                </a:lnTo>
                <a:lnTo>
                  <a:pt x="2911894" y="1864918"/>
                </a:lnTo>
                <a:lnTo>
                  <a:pt x="3212985" y="1776415"/>
                </a:lnTo>
                <a:lnTo>
                  <a:pt x="3525090" y="1696643"/>
                </a:lnTo>
                <a:lnTo>
                  <a:pt x="3848209" y="1625602"/>
                </a:lnTo>
                <a:lnTo>
                  <a:pt x="4182343" y="1563292"/>
                </a:lnTo>
                <a:lnTo>
                  <a:pt x="4527490" y="1509713"/>
                </a:lnTo>
                <a:lnTo>
                  <a:pt x="4883651" y="1464866"/>
                </a:lnTo>
                <a:lnTo>
                  <a:pt x="5250827" y="1428750"/>
                </a:lnTo>
                <a:lnTo>
                  <a:pt x="5304485" y="1905000"/>
                </a:lnTo>
                <a:lnTo>
                  <a:pt x="6096000" y="762000"/>
                </a:lnTo>
                <a:lnTo>
                  <a:pt x="5089842" y="0"/>
                </a:lnTo>
                <a:lnTo>
                  <a:pt x="5143500" y="476250"/>
                </a:lnTo>
                <a:lnTo>
                  <a:pt x="4738528" y="559991"/>
                </a:lnTo>
                <a:lnTo>
                  <a:pt x="4349113" y="652463"/>
                </a:lnTo>
                <a:lnTo>
                  <a:pt x="3975257" y="753667"/>
                </a:lnTo>
                <a:lnTo>
                  <a:pt x="3616957" y="863602"/>
                </a:lnTo>
                <a:lnTo>
                  <a:pt x="3274216" y="982268"/>
                </a:lnTo>
                <a:lnTo>
                  <a:pt x="2947032" y="1109665"/>
                </a:lnTo>
                <a:lnTo>
                  <a:pt x="2635405" y="1245793"/>
                </a:lnTo>
                <a:lnTo>
                  <a:pt x="2339336" y="1390653"/>
                </a:lnTo>
                <a:lnTo>
                  <a:pt x="2058825" y="1544243"/>
                </a:lnTo>
                <a:lnTo>
                  <a:pt x="1793871" y="1706565"/>
                </a:lnTo>
                <a:lnTo>
                  <a:pt x="1544475" y="1877618"/>
                </a:lnTo>
                <a:lnTo>
                  <a:pt x="1310636" y="2057403"/>
                </a:lnTo>
                <a:lnTo>
                  <a:pt x="1092355" y="2245918"/>
                </a:lnTo>
                <a:lnTo>
                  <a:pt x="889632" y="2443165"/>
                </a:lnTo>
                <a:lnTo>
                  <a:pt x="702466" y="2649143"/>
                </a:lnTo>
                <a:lnTo>
                  <a:pt x="530857" y="2863852"/>
                </a:lnTo>
                <a:lnTo>
                  <a:pt x="374807" y="3087292"/>
                </a:lnTo>
                <a:lnTo>
                  <a:pt x="234313" y="3319463"/>
                </a:lnTo>
                <a:lnTo>
                  <a:pt x="109378" y="3560366"/>
                </a:lnTo>
                <a:close/>
              </a:path>
            </a:pathLst>
          </a:custGeom>
          <a:solidFill>
            <a:srgbClr val="E7F3F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24456" y="4357116"/>
            <a:ext cx="140208" cy="140208"/>
          </a:xfrm>
          <a:custGeom>
            <a:avLst/>
            <a:gdLst/>
            <a:ahLst/>
            <a:cxnLst/>
            <a:rect l="l" t="t" r="r" b="b"/>
            <a:pathLst>
              <a:path w="140207" h="140208">
                <a:moveTo>
                  <a:pt x="0" y="70104"/>
                </a:moveTo>
                <a:lnTo>
                  <a:pt x="978" y="81843"/>
                </a:lnTo>
                <a:lnTo>
                  <a:pt x="4743" y="95508"/>
                </a:lnTo>
                <a:lnTo>
                  <a:pt x="11050" y="107903"/>
                </a:lnTo>
                <a:lnTo>
                  <a:pt x="19596" y="118724"/>
                </a:lnTo>
                <a:lnTo>
                  <a:pt x="30078" y="127668"/>
                </a:lnTo>
                <a:lnTo>
                  <a:pt x="42191" y="134432"/>
                </a:lnTo>
                <a:lnTo>
                  <a:pt x="55635" y="138713"/>
                </a:lnTo>
                <a:lnTo>
                  <a:pt x="70104" y="140208"/>
                </a:lnTo>
                <a:lnTo>
                  <a:pt x="81843" y="139229"/>
                </a:lnTo>
                <a:lnTo>
                  <a:pt x="95508" y="135464"/>
                </a:lnTo>
                <a:lnTo>
                  <a:pt x="107903" y="129157"/>
                </a:lnTo>
                <a:lnTo>
                  <a:pt x="118724" y="120611"/>
                </a:lnTo>
                <a:lnTo>
                  <a:pt x="127668" y="110129"/>
                </a:lnTo>
                <a:lnTo>
                  <a:pt x="134432" y="98016"/>
                </a:lnTo>
                <a:lnTo>
                  <a:pt x="138713" y="84572"/>
                </a:lnTo>
                <a:lnTo>
                  <a:pt x="140208" y="70104"/>
                </a:lnTo>
                <a:lnTo>
                  <a:pt x="139229" y="58364"/>
                </a:lnTo>
                <a:lnTo>
                  <a:pt x="135464" y="44699"/>
                </a:lnTo>
                <a:lnTo>
                  <a:pt x="129157" y="32304"/>
                </a:lnTo>
                <a:lnTo>
                  <a:pt x="120611" y="21483"/>
                </a:lnTo>
                <a:lnTo>
                  <a:pt x="110129" y="12539"/>
                </a:lnTo>
                <a:lnTo>
                  <a:pt x="98016" y="5775"/>
                </a:lnTo>
                <a:lnTo>
                  <a:pt x="84572" y="1494"/>
                </a:lnTo>
                <a:lnTo>
                  <a:pt x="70104" y="0"/>
                </a:lnTo>
                <a:lnTo>
                  <a:pt x="58364" y="978"/>
                </a:lnTo>
                <a:lnTo>
                  <a:pt x="44699" y="4743"/>
                </a:lnTo>
                <a:lnTo>
                  <a:pt x="32304" y="11050"/>
                </a:lnTo>
                <a:lnTo>
                  <a:pt x="21483" y="19596"/>
                </a:lnTo>
                <a:lnTo>
                  <a:pt x="12539" y="30078"/>
                </a:lnTo>
                <a:lnTo>
                  <a:pt x="5775" y="42191"/>
                </a:lnTo>
                <a:lnTo>
                  <a:pt x="1494" y="55635"/>
                </a:lnTo>
                <a:lnTo>
                  <a:pt x="0" y="70104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15056" y="3470908"/>
            <a:ext cx="243840" cy="243840"/>
          </a:xfrm>
          <a:custGeom>
            <a:avLst/>
            <a:gdLst/>
            <a:ahLst/>
            <a:cxnLst/>
            <a:rect l="l" t="t" r="r" b="b"/>
            <a:pathLst>
              <a:path w="243840" h="243839">
                <a:moveTo>
                  <a:pt x="0" y="121920"/>
                </a:moveTo>
                <a:lnTo>
                  <a:pt x="292" y="130424"/>
                </a:lnTo>
                <a:lnTo>
                  <a:pt x="2142" y="144795"/>
                </a:lnTo>
                <a:lnTo>
                  <a:pt x="5611" y="158591"/>
                </a:lnTo>
                <a:lnTo>
                  <a:pt x="10599" y="171715"/>
                </a:lnTo>
                <a:lnTo>
                  <a:pt x="17004" y="184064"/>
                </a:lnTo>
                <a:lnTo>
                  <a:pt x="24728" y="195540"/>
                </a:lnTo>
                <a:lnTo>
                  <a:pt x="33669" y="206041"/>
                </a:lnTo>
                <a:lnTo>
                  <a:pt x="43727" y="215467"/>
                </a:lnTo>
                <a:lnTo>
                  <a:pt x="54802" y="223719"/>
                </a:lnTo>
                <a:lnTo>
                  <a:pt x="66793" y="230695"/>
                </a:lnTo>
                <a:lnTo>
                  <a:pt x="79601" y="236295"/>
                </a:lnTo>
                <a:lnTo>
                  <a:pt x="93125" y="240420"/>
                </a:lnTo>
                <a:lnTo>
                  <a:pt x="107265" y="242968"/>
                </a:lnTo>
                <a:lnTo>
                  <a:pt x="121920" y="243840"/>
                </a:lnTo>
                <a:lnTo>
                  <a:pt x="130424" y="243547"/>
                </a:lnTo>
                <a:lnTo>
                  <a:pt x="144795" y="241697"/>
                </a:lnTo>
                <a:lnTo>
                  <a:pt x="158591" y="238228"/>
                </a:lnTo>
                <a:lnTo>
                  <a:pt x="171715" y="233240"/>
                </a:lnTo>
                <a:lnTo>
                  <a:pt x="184064" y="226835"/>
                </a:lnTo>
                <a:lnTo>
                  <a:pt x="195540" y="219111"/>
                </a:lnTo>
                <a:lnTo>
                  <a:pt x="206041" y="210170"/>
                </a:lnTo>
                <a:lnTo>
                  <a:pt x="215467" y="200112"/>
                </a:lnTo>
                <a:lnTo>
                  <a:pt x="223719" y="189037"/>
                </a:lnTo>
                <a:lnTo>
                  <a:pt x="230695" y="177046"/>
                </a:lnTo>
                <a:lnTo>
                  <a:pt x="236295" y="164238"/>
                </a:lnTo>
                <a:lnTo>
                  <a:pt x="240420" y="150714"/>
                </a:lnTo>
                <a:lnTo>
                  <a:pt x="242968" y="136574"/>
                </a:lnTo>
                <a:lnTo>
                  <a:pt x="243840" y="121920"/>
                </a:lnTo>
                <a:lnTo>
                  <a:pt x="243547" y="113415"/>
                </a:lnTo>
                <a:lnTo>
                  <a:pt x="241697" y="99044"/>
                </a:lnTo>
                <a:lnTo>
                  <a:pt x="238228" y="85248"/>
                </a:lnTo>
                <a:lnTo>
                  <a:pt x="233240" y="72124"/>
                </a:lnTo>
                <a:lnTo>
                  <a:pt x="226835" y="59775"/>
                </a:lnTo>
                <a:lnTo>
                  <a:pt x="219111" y="48299"/>
                </a:lnTo>
                <a:lnTo>
                  <a:pt x="210170" y="37798"/>
                </a:lnTo>
                <a:lnTo>
                  <a:pt x="200112" y="28372"/>
                </a:lnTo>
                <a:lnTo>
                  <a:pt x="189037" y="20120"/>
                </a:lnTo>
                <a:lnTo>
                  <a:pt x="177046" y="13144"/>
                </a:lnTo>
                <a:lnTo>
                  <a:pt x="164238" y="7544"/>
                </a:lnTo>
                <a:lnTo>
                  <a:pt x="150714" y="3419"/>
                </a:lnTo>
                <a:lnTo>
                  <a:pt x="136574" y="871"/>
                </a:lnTo>
                <a:lnTo>
                  <a:pt x="121920" y="0"/>
                </a:lnTo>
                <a:lnTo>
                  <a:pt x="113415" y="292"/>
                </a:lnTo>
                <a:lnTo>
                  <a:pt x="99044" y="2142"/>
                </a:lnTo>
                <a:lnTo>
                  <a:pt x="85248" y="5611"/>
                </a:lnTo>
                <a:lnTo>
                  <a:pt x="72124" y="10599"/>
                </a:lnTo>
                <a:lnTo>
                  <a:pt x="59775" y="17004"/>
                </a:lnTo>
                <a:lnTo>
                  <a:pt x="48299" y="24728"/>
                </a:lnTo>
                <a:lnTo>
                  <a:pt x="37798" y="33669"/>
                </a:lnTo>
                <a:lnTo>
                  <a:pt x="28372" y="43727"/>
                </a:lnTo>
                <a:lnTo>
                  <a:pt x="20120" y="54802"/>
                </a:lnTo>
                <a:lnTo>
                  <a:pt x="13144" y="66793"/>
                </a:lnTo>
                <a:lnTo>
                  <a:pt x="7544" y="79601"/>
                </a:lnTo>
                <a:lnTo>
                  <a:pt x="3419" y="93125"/>
                </a:lnTo>
                <a:lnTo>
                  <a:pt x="871" y="107265"/>
                </a:lnTo>
                <a:lnTo>
                  <a:pt x="0" y="12192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379976" y="2817874"/>
            <a:ext cx="323088" cy="323088"/>
          </a:xfrm>
          <a:custGeom>
            <a:avLst/>
            <a:gdLst/>
            <a:ahLst/>
            <a:cxnLst/>
            <a:rect l="l" t="t" r="r" b="b"/>
            <a:pathLst>
              <a:path w="323088" h="323088">
                <a:moveTo>
                  <a:pt x="0" y="161544"/>
                </a:moveTo>
                <a:lnTo>
                  <a:pt x="646" y="176093"/>
                </a:lnTo>
                <a:lnTo>
                  <a:pt x="2577" y="190440"/>
                </a:lnTo>
                <a:lnTo>
                  <a:pt x="5735" y="204360"/>
                </a:lnTo>
                <a:lnTo>
                  <a:pt x="10063" y="217796"/>
                </a:lnTo>
                <a:lnTo>
                  <a:pt x="15505" y="230691"/>
                </a:lnTo>
                <a:lnTo>
                  <a:pt x="22003" y="242988"/>
                </a:lnTo>
                <a:lnTo>
                  <a:pt x="29499" y="254629"/>
                </a:lnTo>
                <a:lnTo>
                  <a:pt x="37938" y="265558"/>
                </a:lnTo>
                <a:lnTo>
                  <a:pt x="47260" y="275717"/>
                </a:lnTo>
                <a:lnTo>
                  <a:pt x="57411" y="285050"/>
                </a:lnTo>
                <a:lnTo>
                  <a:pt x="68331" y="293498"/>
                </a:lnTo>
                <a:lnTo>
                  <a:pt x="79965" y="301006"/>
                </a:lnTo>
                <a:lnTo>
                  <a:pt x="92255" y="307515"/>
                </a:lnTo>
                <a:lnTo>
                  <a:pt x="105143" y="312969"/>
                </a:lnTo>
                <a:lnTo>
                  <a:pt x="118573" y="317310"/>
                </a:lnTo>
                <a:lnTo>
                  <a:pt x="132488" y="320482"/>
                </a:lnTo>
                <a:lnTo>
                  <a:pt x="146831" y="322426"/>
                </a:lnTo>
                <a:lnTo>
                  <a:pt x="161544" y="323088"/>
                </a:lnTo>
                <a:lnTo>
                  <a:pt x="176093" y="322441"/>
                </a:lnTo>
                <a:lnTo>
                  <a:pt x="190440" y="320510"/>
                </a:lnTo>
                <a:lnTo>
                  <a:pt x="204360" y="317352"/>
                </a:lnTo>
                <a:lnTo>
                  <a:pt x="217796" y="313024"/>
                </a:lnTo>
                <a:lnTo>
                  <a:pt x="230691" y="307582"/>
                </a:lnTo>
                <a:lnTo>
                  <a:pt x="242988" y="301084"/>
                </a:lnTo>
                <a:lnTo>
                  <a:pt x="254629" y="293588"/>
                </a:lnTo>
                <a:lnTo>
                  <a:pt x="265558" y="285149"/>
                </a:lnTo>
                <a:lnTo>
                  <a:pt x="275717" y="275827"/>
                </a:lnTo>
                <a:lnTo>
                  <a:pt x="285050" y="265676"/>
                </a:lnTo>
                <a:lnTo>
                  <a:pt x="293498" y="254756"/>
                </a:lnTo>
                <a:lnTo>
                  <a:pt x="301006" y="243122"/>
                </a:lnTo>
                <a:lnTo>
                  <a:pt x="307515" y="230832"/>
                </a:lnTo>
                <a:lnTo>
                  <a:pt x="312969" y="217944"/>
                </a:lnTo>
                <a:lnTo>
                  <a:pt x="317310" y="204514"/>
                </a:lnTo>
                <a:lnTo>
                  <a:pt x="320482" y="190599"/>
                </a:lnTo>
                <a:lnTo>
                  <a:pt x="322426" y="176256"/>
                </a:lnTo>
                <a:lnTo>
                  <a:pt x="323088" y="161544"/>
                </a:lnTo>
                <a:lnTo>
                  <a:pt x="322441" y="146994"/>
                </a:lnTo>
                <a:lnTo>
                  <a:pt x="320510" y="132647"/>
                </a:lnTo>
                <a:lnTo>
                  <a:pt x="317352" y="118727"/>
                </a:lnTo>
                <a:lnTo>
                  <a:pt x="313024" y="105291"/>
                </a:lnTo>
                <a:lnTo>
                  <a:pt x="307582" y="92396"/>
                </a:lnTo>
                <a:lnTo>
                  <a:pt x="301084" y="80099"/>
                </a:lnTo>
                <a:lnTo>
                  <a:pt x="293588" y="68458"/>
                </a:lnTo>
                <a:lnTo>
                  <a:pt x="285149" y="57529"/>
                </a:lnTo>
                <a:lnTo>
                  <a:pt x="275827" y="47370"/>
                </a:lnTo>
                <a:lnTo>
                  <a:pt x="265676" y="38037"/>
                </a:lnTo>
                <a:lnTo>
                  <a:pt x="254756" y="29589"/>
                </a:lnTo>
                <a:lnTo>
                  <a:pt x="243122" y="22081"/>
                </a:lnTo>
                <a:lnTo>
                  <a:pt x="230832" y="15572"/>
                </a:lnTo>
                <a:lnTo>
                  <a:pt x="217944" y="10118"/>
                </a:lnTo>
                <a:lnTo>
                  <a:pt x="204514" y="5777"/>
                </a:lnTo>
                <a:lnTo>
                  <a:pt x="190599" y="2605"/>
                </a:lnTo>
                <a:lnTo>
                  <a:pt x="176256" y="661"/>
                </a:lnTo>
                <a:lnTo>
                  <a:pt x="161544" y="0"/>
                </a:lnTo>
                <a:lnTo>
                  <a:pt x="146994" y="646"/>
                </a:lnTo>
                <a:lnTo>
                  <a:pt x="132647" y="2577"/>
                </a:lnTo>
                <a:lnTo>
                  <a:pt x="118727" y="5735"/>
                </a:lnTo>
                <a:lnTo>
                  <a:pt x="105291" y="10063"/>
                </a:lnTo>
                <a:lnTo>
                  <a:pt x="92396" y="15505"/>
                </a:lnTo>
                <a:lnTo>
                  <a:pt x="80099" y="22003"/>
                </a:lnTo>
                <a:lnTo>
                  <a:pt x="68458" y="29499"/>
                </a:lnTo>
                <a:lnTo>
                  <a:pt x="57529" y="37938"/>
                </a:lnTo>
                <a:lnTo>
                  <a:pt x="47370" y="47260"/>
                </a:lnTo>
                <a:lnTo>
                  <a:pt x="38037" y="57411"/>
                </a:lnTo>
                <a:lnTo>
                  <a:pt x="29589" y="68331"/>
                </a:lnTo>
                <a:lnTo>
                  <a:pt x="22081" y="79965"/>
                </a:lnTo>
                <a:lnTo>
                  <a:pt x="15572" y="92255"/>
                </a:lnTo>
                <a:lnTo>
                  <a:pt x="10118" y="105143"/>
                </a:lnTo>
                <a:lnTo>
                  <a:pt x="5777" y="118573"/>
                </a:lnTo>
                <a:lnTo>
                  <a:pt x="2605" y="132488"/>
                </a:lnTo>
                <a:lnTo>
                  <a:pt x="661" y="146831"/>
                </a:lnTo>
                <a:lnTo>
                  <a:pt x="0" y="161544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57672" y="2385820"/>
            <a:ext cx="432816" cy="432816"/>
          </a:xfrm>
          <a:custGeom>
            <a:avLst/>
            <a:gdLst/>
            <a:ahLst/>
            <a:cxnLst/>
            <a:rect l="l" t="t" r="r" b="b"/>
            <a:pathLst>
              <a:path w="432815" h="432815">
                <a:moveTo>
                  <a:pt x="0" y="216408"/>
                </a:moveTo>
                <a:lnTo>
                  <a:pt x="717" y="234156"/>
                </a:lnTo>
                <a:lnTo>
                  <a:pt x="2832" y="251510"/>
                </a:lnTo>
                <a:lnTo>
                  <a:pt x="6289" y="268413"/>
                </a:lnTo>
                <a:lnTo>
                  <a:pt x="11032" y="284809"/>
                </a:lnTo>
                <a:lnTo>
                  <a:pt x="17006" y="300644"/>
                </a:lnTo>
                <a:lnTo>
                  <a:pt x="24154" y="315860"/>
                </a:lnTo>
                <a:lnTo>
                  <a:pt x="32422" y="330402"/>
                </a:lnTo>
                <a:lnTo>
                  <a:pt x="41753" y="344216"/>
                </a:lnTo>
                <a:lnTo>
                  <a:pt x="52092" y="357244"/>
                </a:lnTo>
                <a:lnTo>
                  <a:pt x="63384" y="369431"/>
                </a:lnTo>
                <a:lnTo>
                  <a:pt x="75571" y="380723"/>
                </a:lnTo>
                <a:lnTo>
                  <a:pt x="88599" y="391062"/>
                </a:lnTo>
                <a:lnTo>
                  <a:pt x="102413" y="400393"/>
                </a:lnTo>
                <a:lnTo>
                  <a:pt x="116955" y="408661"/>
                </a:lnTo>
                <a:lnTo>
                  <a:pt x="132171" y="415809"/>
                </a:lnTo>
                <a:lnTo>
                  <a:pt x="148006" y="421783"/>
                </a:lnTo>
                <a:lnTo>
                  <a:pt x="164402" y="426526"/>
                </a:lnTo>
                <a:lnTo>
                  <a:pt x="181305" y="429983"/>
                </a:lnTo>
                <a:lnTo>
                  <a:pt x="198659" y="432098"/>
                </a:lnTo>
                <a:lnTo>
                  <a:pt x="216408" y="432816"/>
                </a:lnTo>
                <a:lnTo>
                  <a:pt x="234156" y="432098"/>
                </a:lnTo>
                <a:lnTo>
                  <a:pt x="251510" y="429983"/>
                </a:lnTo>
                <a:lnTo>
                  <a:pt x="268413" y="426526"/>
                </a:lnTo>
                <a:lnTo>
                  <a:pt x="284809" y="421783"/>
                </a:lnTo>
                <a:lnTo>
                  <a:pt x="300644" y="415809"/>
                </a:lnTo>
                <a:lnTo>
                  <a:pt x="315860" y="408661"/>
                </a:lnTo>
                <a:lnTo>
                  <a:pt x="330402" y="400393"/>
                </a:lnTo>
                <a:lnTo>
                  <a:pt x="344216" y="391062"/>
                </a:lnTo>
                <a:lnTo>
                  <a:pt x="357244" y="380723"/>
                </a:lnTo>
                <a:lnTo>
                  <a:pt x="369431" y="369431"/>
                </a:lnTo>
                <a:lnTo>
                  <a:pt x="380723" y="357244"/>
                </a:lnTo>
                <a:lnTo>
                  <a:pt x="391062" y="344216"/>
                </a:lnTo>
                <a:lnTo>
                  <a:pt x="400393" y="330402"/>
                </a:lnTo>
                <a:lnTo>
                  <a:pt x="408661" y="315860"/>
                </a:lnTo>
                <a:lnTo>
                  <a:pt x="415809" y="300644"/>
                </a:lnTo>
                <a:lnTo>
                  <a:pt x="421783" y="284809"/>
                </a:lnTo>
                <a:lnTo>
                  <a:pt x="426526" y="268413"/>
                </a:lnTo>
                <a:lnTo>
                  <a:pt x="429983" y="251510"/>
                </a:lnTo>
                <a:lnTo>
                  <a:pt x="432098" y="234156"/>
                </a:lnTo>
                <a:lnTo>
                  <a:pt x="432816" y="216408"/>
                </a:lnTo>
                <a:lnTo>
                  <a:pt x="432098" y="198659"/>
                </a:lnTo>
                <a:lnTo>
                  <a:pt x="429983" y="181305"/>
                </a:lnTo>
                <a:lnTo>
                  <a:pt x="426526" y="164402"/>
                </a:lnTo>
                <a:lnTo>
                  <a:pt x="421783" y="148006"/>
                </a:lnTo>
                <a:lnTo>
                  <a:pt x="415809" y="132171"/>
                </a:lnTo>
                <a:lnTo>
                  <a:pt x="408661" y="116955"/>
                </a:lnTo>
                <a:lnTo>
                  <a:pt x="400393" y="102413"/>
                </a:lnTo>
                <a:lnTo>
                  <a:pt x="391062" y="88599"/>
                </a:lnTo>
                <a:lnTo>
                  <a:pt x="380723" y="75571"/>
                </a:lnTo>
                <a:lnTo>
                  <a:pt x="369431" y="63384"/>
                </a:lnTo>
                <a:lnTo>
                  <a:pt x="357244" y="52092"/>
                </a:lnTo>
                <a:lnTo>
                  <a:pt x="344216" y="41753"/>
                </a:lnTo>
                <a:lnTo>
                  <a:pt x="330402" y="32422"/>
                </a:lnTo>
                <a:lnTo>
                  <a:pt x="315860" y="24154"/>
                </a:lnTo>
                <a:lnTo>
                  <a:pt x="300644" y="17006"/>
                </a:lnTo>
                <a:lnTo>
                  <a:pt x="284809" y="11032"/>
                </a:lnTo>
                <a:lnTo>
                  <a:pt x="268413" y="6289"/>
                </a:lnTo>
                <a:lnTo>
                  <a:pt x="251510" y="2832"/>
                </a:lnTo>
                <a:lnTo>
                  <a:pt x="234156" y="717"/>
                </a:lnTo>
                <a:lnTo>
                  <a:pt x="216408" y="0"/>
                </a:lnTo>
                <a:lnTo>
                  <a:pt x="198659" y="717"/>
                </a:lnTo>
                <a:lnTo>
                  <a:pt x="181305" y="2832"/>
                </a:lnTo>
                <a:lnTo>
                  <a:pt x="164402" y="6289"/>
                </a:lnTo>
                <a:lnTo>
                  <a:pt x="148006" y="11032"/>
                </a:lnTo>
                <a:lnTo>
                  <a:pt x="132171" y="17006"/>
                </a:lnTo>
                <a:lnTo>
                  <a:pt x="116955" y="24154"/>
                </a:lnTo>
                <a:lnTo>
                  <a:pt x="102413" y="32422"/>
                </a:lnTo>
                <a:lnTo>
                  <a:pt x="88599" y="41753"/>
                </a:lnTo>
                <a:lnTo>
                  <a:pt x="75571" y="52092"/>
                </a:lnTo>
                <a:lnTo>
                  <a:pt x="63384" y="63384"/>
                </a:lnTo>
                <a:lnTo>
                  <a:pt x="52092" y="75571"/>
                </a:lnTo>
                <a:lnTo>
                  <a:pt x="41753" y="88599"/>
                </a:lnTo>
                <a:lnTo>
                  <a:pt x="32422" y="102413"/>
                </a:lnTo>
                <a:lnTo>
                  <a:pt x="24154" y="116955"/>
                </a:lnTo>
                <a:lnTo>
                  <a:pt x="17006" y="132171"/>
                </a:lnTo>
                <a:lnTo>
                  <a:pt x="11032" y="148006"/>
                </a:lnTo>
                <a:lnTo>
                  <a:pt x="6289" y="164402"/>
                </a:lnTo>
                <a:lnTo>
                  <a:pt x="2832" y="181305"/>
                </a:lnTo>
                <a:lnTo>
                  <a:pt x="717" y="198659"/>
                </a:lnTo>
                <a:lnTo>
                  <a:pt x="0" y="216408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69626" y="253633"/>
            <a:ext cx="3301085" cy="5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0"/>
              </a:lnSpc>
              <a:spcBef>
                <a:spcPts val="230"/>
              </a:spcBef>
            </a:pPr>
            <a:r>
              <a:rPr sz="4400" b="1" spc="4" dirty="0" smtClean="0">
                <a:latin typeface="Arial"/>
                <a:cs typeface="Arial"/>
              </a:rPr>
              <a:t>P</a:t>
            </a:r>
            <a:r>
              <a:rPr sz="4400" b="1" spc="-9" dirty="0" smtClean="0">
                <a:latin typeface="Arial"/>
                <a:cs typeface="Arial"/>
              </a:rPr>
              <a:t>e</a:t>
            </a:r>
            <a:r>
              <a:rPr sz="4400" b="1" spc="9" dirty="0" smtClean="0">
                <a:latin typeface="Arial"/>
                <a:cs typeface="Arial"/>
              </a:rPr>
              <a:t>r</a:t>
            </a:r>
            <a:r>
              <a:rPr sz="4400" b="1" spc="-4" dirty="0" smtClean="0">
                <a:latin typeface="Arial"/>
                <a:cs typeface="Arial"/>
              </a:rPr>
              <a:t>s</a:t>
            </a:r>
            <a:r>
              <a:rPr sz="4400" b="1" spc="-25" dirty="0" smtClean="0">
                <a:latin typeface="Arial"/>
                <a:cs typeface="Arial"/>
              </a:rPr>
              <a:t>y</a:t>
            </a:r>
            <a:r>
              <a:rPr sz="4400" b="1" spc="-9" dirty="0" smtClean="0">
                <a:latin typeface="Arial"/>
                <a:cs typeface="Arial"/>
              </a:rPr>
              <a:t>a</a:t>
            </a:r>
            <a:r>
              <a:rPr sz="4400" b="1" spc="9" dirty="0" smtClean="0">
                <a:latin typeface="Arial"/>
                <a:cs typeface="Arial"/>
              </a:rPr>
              <a:t>r</a:t>
            </a:r>
            <a:r>
              <a:rPr sz="4400" b="1" spc="-4" dirty="0" smtClean="0">
                <a:latin typeface="Arial"/>
                <a:cs typeface="Arial"/>
              </a:rPr>
              <a:t>at</a:t>
            </a:r>
            <a:r>
              <a:rPr sz="4400" b="1" spc="-9" dirty="0" smtClean="0">
                <a:latin typeface="Arial"/>
                <a:cs typeface="Arial"/>
              </a:rPr>
              <a:t>an</a:t>
            </a:r>
            <a:endParaRPr sz="4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46429" y="253633"/>
            <a:ext cx="3007268" cy="12547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0373">
              <a:lnSpc>
                <a:spcPts val="4600"/>
              </a:lnSpc>
              <a:spcBef>
                <a:spcPts val="230"/>
              </a:spcBef>
            </a:pPr>
            <a:r>
              <a:rPr sz="4400" b="1" spc="4" dirty="0" smtClean="0">
                <a:latin typeface="Arial"/>
                <a:cs typeface="Arial"/>
              </a:rPr>
              <a:t>P</a:t>
            </a:r>
            <a:r>
              <a:rPr sz="4400" b="1" spc="-4" dirty="0" smtClean="0">
                <a:latin typeface="Arial"/>
                <a:cs typeface="Arial"/>
              </a:rPr>
              <a:t>e</a:t>
            </a:r>
            <a:r>
              <a:rPr sz="4400" b="1" spc="-9" dirty="0" smtClean="0">
                <a:latin typeface="Arial"/>
                <a:cs typeface="Arial"/>
              </a:rPr>
              <a:t>ng</a:t>
            </a:r>
            <a:r>
              <a:rPr sz="4400" b="1" spc="-4" dirty="0" smtClean="0">
                <a:latin typeface="Arial"/>
                <a:cs typeface="Arial"/>
              </a:rPr>
              <a:t>aj</a:t>
            </a:r>
            <a:r>
              <a:rPr sz="4400" b="1" spc="-9" dirty="0" smtClean="0">
                <a:latin typeface="Arial"/>
                <a:cs typeface="Arial"/>
              </a:rPr>
              <a:t>u</a:t>
            </a:r>
            <a:r>
              <a:rPr sz="4400" b="1" spc="-4" dirty="0" smtClean="0">
                <a:latin typeface="Arial"/>
                <a:cs typeface="Arial"/>
              </a:rPr>
              <a:t>a</a:t>
            </a:r>
            <a:r>
              <a:rPr sz="4400" b="1" spc="0" dirty="0" smtClean="0">
                <a:latin typeface="Arial"/>
                <a:cs typeface="Arial"/>
              </a:rPr>
              <a:t>n</a:t>
            </a:r>
            <a:endParaRPr sz="4400">
              <a:latin typeface="Arial"/>
              <a:cs typeface="Arial"/>
            </a:endParaRPr>
          </a:p>
          <a:p>
            <a:pPr marL="12700" marR="83820">
              <a:lnSpc>
                <a:spcPct val="95825"/>
              </a:lnSpc>
            </a:pPr>
            <a:r>
              <a:rPr sz="4400" b="1" spc="4" dirty="0" smtClean="0">
                <a:latin typeface="Arial"/>
                <a:cs typeface="Arial"/>
              </a:rPr>
              <a:t>A</a:t>
            </a:r>
            <a:r>
              <a:rPr sz="4400" b="1" spc="-4" dirty="0" smtClean="0">
                <a:latin typeface="Arial"/>
                <a:cs typeface="Arial"/>
              </a:rPr>
              <a:t>k</a:t>
            </a:r>
            <a:r>
              <a:rPr sz="4400" b="1" spc="-9" dirty="0" smtClean="0">
                <a:latin typeface="Arial"/>
                <a:cs typeface="Arial"/>
              </a:rPr>
              <a:t>h</a:t>
            </a:r>
            <a:r>
              <a:rPr sz="4400" b="1" spc="-4" dirty="0" smtClean="0">
                <a:latin typeface="Arial"/>
                <a:cs typeface="Arial"/>
              </a:rPr>
              <a:t>i</a:t>
            </a:r>
            <a:r>
              <a:rPr sz="4400" b="1" spc="0" dirty="0" smtClean="0">
                <a:latin typeface="Arial"/>
                <a:cs typeface="Arial"/>
              </a:rPr>
              <a:t>r</a:t>
            </a:r>
            <a:endParaRPr sz="4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05971" y="253633"/>
            <a:ext cx="1750750" cy="5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0"/>
              </a:lnSpc>
              <a:spcBef>
                <a:spcPts val="230"/>
              </a:spcBef>
            </a:pPr>
            <a:r>
              <a:rPr sz="4400" b="1" spc="-9" dirty="0" smtClean="0">
                <a:latin typeface="Arial"/>
                <a:cs typeface="Arial"/>
              </a:rPr>
              <a:t>Tug</a:t>
            </a:r>
            <a:r>
              <a:rPr sz="4400" b="1" spc="-4" dirty="0" smtClean="0">
                <a:latin typeface="Arial"/>
                <a:cs typeface="Arial"/>
              </a:rPr>
              <a:t>a</a:t>
            </a:r>
            <a:r>
              <a:rPr sz="4400" b="1" spc="0" dirty="0" smtClean="0">
                <a:latin typeface="Arial"/>
                <a:cs typeface="Arial"/>
              </a:rPr>
              <a:t>s</a:t>
            </a:r>
            <a:endParaRPr sz="4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86878" y="2592512"/>
            <a:ext cx="1283205" cy="8587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39"/>
              </a:lnSpc>
              <a:spcBef>
                <a:spcPts val="45"/>
              </a:spcBef>
            </a:pPr>
            <a:r>
              <a:rPr sz="1600" b="1" spc="4" dirty="0" smtClean="0">
                <a:latin typeface="Arial"/>
                <a:cs typeface="Arial"/>
              </a:rPr>
              <a:t>M</a:t>
            </a:r>
            <a:r>
              <a:rPr sz="1600" b="1" spc="-9" dirty="0" smtClean="0">
                <a:latin typeface="Arial"/>
                <a:cs typeface="Arial"/>
              </a:rPr>
              <a:t>e</a:t>
            </a:r>
            <a:r>
              <a:rPr sz="1600" b="1" spc="-4" dirty="0" smtClean="0">
                <a:latin typeface="Arial"/>
                <a:cs typeface="Arial"/>
              </a:rPr>
              <a:t>l</a:t>
            </a:r>
            <a:r>
              <a:rPr sz="1600" b="1" spc="-9" dirty="0" smtClean="0">
                <a:latin typeface="Arial"/>
                <a:cs typeface="Arial"/>
              </a:rPr>
              <a:t>a</a:t>
            </a:r>
            <a:r>
              <a:rPr sz="1600" b="1" spc="0" dirty="0" smtClean="0">
                <a:latin typeface="Arial"/>
                <a:cs typeface="Arial"/>
              </a:rPr>
              <a:t>mp</a:t>
            </a:r>
            <a:r>
              <a:rPr sz="1600" b="1" spc="-4" dirty="0" smtClean="0">
                <a:latin typeface="Arial"/>
                <a:cs typeface="Arial"/>
              </a:rPr>
              <a:t>i</a:t>
            </a:r>
            <a:r>
              <a:rPr sz="1600" b="1" spc="0" dirty="0" smtClean="0">
                <a:latin typeface="Arial"/>
                <a:cs typeface="Arial"/>
              </a:rPr>
              <a:t>r</a:t>
            </a:r>
            <a:r>
              <a:rPr sz="1600" b="1" spc="-9" dirty="0" smtClean="0">
                <a:latin typeface="Arial"/>
                <a:cs typeface="Arial"/>
              </a:rPr>
              <a:t>kan 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839"/>
              </a:lnSpc>
            </a:pPr>
            <a:r>
              <a:rPr sz="1600" b="1" spc="-9" dirty="0" smtClean="0">
                <a:latin typeface="Arial"/>
                <a:cs typeface="Arial"/>
              </a:rPr>
              <a:t>s</a:t>
            </a:r>
            <a:r>
              <a:rPr sz="1600" b="1" spc="-4" dirty="0" smtClean="0">
                <a:latin typeface="Arial"/>
                <a:cs typeface="Arial"/>
              </a:rPr>
              <a:t>li</a:t>
            </a:r>
            <a:r>
              <a:rPr sz="1600" b="1" spc="0" dirty="0" smtClean="0">
                <a:latin typeface="Arial"/>
                <a:cs typeface="Arial"/>
              </a:rPr>
              <a:t>p bu</a:t>
            </a:r>
            <a:r>
              <a:rPr sz="1600" b="1" spc="-9" dirty="0" smtClean="0">
                <a:latin typeface="Arial"/>
                <a:cs typeface="Arial"/>
              </a:rPr>
              <a:t>k</a:t>
            </a:r>
            <a:r>
              <a:rPr sz="1600" b="1" spc="4" dirty="0" smtClean="0">
                <a:latin typeface="Arial"/>
                <a:cs typeface="Arial"/>
              </a:rPr>
              <a:t>t</a:t>
            </a:r>
            <a:r>
              <a:rPr sz="1600" b="1" spc="0" dirty="0" smtClean="0">
                <a:latin typeface="Arial"/>
                <a:cs typeface="Arial"/>
              </a:rPr>
              <a:t>i 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839"/>
              </a:lnSpc>
            </a:pPr>
            <a:r>
              <a:rPr sz="1600" b="1" spc="0" dirty="0" smtClean="0">
                <a:latin typeface="Arial"/>
                <a:cs typeface="Arial"/>
              </a:rPr>
              <a:t>p</a:t>
            </a:r>
            <a:r>
              <a:rPr sz="1600" b="1" spc="-9" dirty="0" smtClean="0">
                <a:latin typeface="Arial"/>
                <a:cs typeface="Arial"/>
              </a:rPr>
              <a:t>e</a:t>
            </a:r>
            <a:r>
              <a:rPr sz="1600" b="1" spc="0" dirty="0" smtClean="0">
                <a:latin typeface="Arial"/>
                <a:cs typeface="Arial"/>
              </a:rPr>
              <a:t>mb</a:t>
            </a:r>
            <a:r>
              <a:rPr sz="1600" b="1" spc="-9" dirty="0" smtClean="0">
                <a:latin typeface="Arial"/>
                <a:cs typeface="Arial"/>
              </a:rPr>
              <a:t>a</a:t>
            </a:r>
            <a:r>
              <a:rPr sz="1600" b="1" spc="-50" dirty="0" smtClean="0">
                <a:latin typeface="Arial"/>
                <a:cs typeface="Arial"/>
              </a:rPr>
              <a:t>y</a:t>
            </a:r>
            <a:r>
              <a:rPr sz="1600" b="1" spc="-9" dirty="0" smtClean="0">
                <a:latin typeface="Arial"/>
                <a:cs typeface="Arial"/>
              </a:rPr>
              <a:t>a</a:t>
            </a:r>
            <a:r>
              <a:rPr sz="1600" b="1" spc="0" dirty="0" smtClean="0">
                <a:latin typeface="Arial"/>
                <a:cs typeface="Arial"/>
              </a:rPr>
              <a:t>r</a:t>
            </a:r>
            <a:r>
              <a:rPr sz="1600" b="1" spc="-9" dirty="0" smtClean="0">
                <a:latin typeface="Arial"/>
                <a:cs typeface="Arial"/>
              </a:rPr>
              <a:t>an 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839"/>
              </a:lnSpc>
            </a:pPr>
            <a:r>
              <a:rPr sz="1600" b="1" spc="-119" dirty="0" smtClean="0">
                <a:latin typeface="Arial"/>
                <a:cs typeface="Arial"/>
              </a:rPr>
              <a:t>T</a:t>
            </a:r>
            <a:r>
              <a:rPr sz="1600" b="1" spc="0" dirty="0" smtClean="0">
                <a:latin typeface="Arial"/>
                <a:cs typeface="Arial"/>
              </a:rPr>
              <a:t>ug</a:t>
            </a:r>
            <a:r>
              <a:rPr sz="1600" b="1" spc="-9" dirty="0" smtClean="0">
                <a:latin typeface="Arial"/>
                <a:cs typeface="Arial"/>
              </a:rPr>
              <a:t>a</a:t>
            </a:r>
            <a:r>
              <a:rPr sz="1600" b="1" spc="0" dirty="0" smtClean="0">
                <a:latin typeface="Arial"/>
                <a:cs typeface="Arial"/>
              </a:rPr>
              <a:t>s</a:t>
            </a:r>
            <a:r>
              <a:rPr sz="1600" b="1" spc="-74" dirty="0" smtClean="0">
                <a:latin typeface="Arial"/>
                <a:cs typeface="Arial"/>
              </a:rPr>
              <a:t> </a:t>
            </a:r>
            <a:r>
              <a:rPr sz="1600" b="1" spc="-54" dirty="0" smtClean="0">
                <a:latin typeface="Arial"/>
                <a:cs typeface="Arial"/>
              </a:rPr>
              <a:t>A</a:t>
            </a:r>
            <a:r>
              <a:rPr sz="1600" b="1" spc="-9" dirty="0" smtClean="0">
                <a:latin typeface="Arial"/>
                <a:cs typeface="Arial"/>
              </a:rPr>
              <a:t>k</a:t>
            </a:r>
            <a:r>
              <a:rPr sz="1600" b="1" spc="0" dirty="0" smtClean="0">
                <a:latin typeface="Arial"/>
                <a:cs typeface="Arial"/>
              </a:rPr>
              <a:t>h</a:t>
            </a:r>
            <a:r>
              <a:rPr sz="1600" b="1" spc="-4" dirty="0" smtClean="0">
                <a:latin typeface="Arial"/>
                <a:cs typeface="Arial"/>
              </a:rPr>
              <a:t>i</a:t>
            </a:r>
            <a:r>
              <a:rPr sz="1600" b="1" spc="0" dirty="0" smtClean="0">
                <a:latin typeface="Arial"/>
                <a:cs typeface="Arial"/>
              </a:rPr>
              <a:t>r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96176" y="2969704"/>
            <a:ext cx="1341625" cy="12805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indent="0">
              <a:lnSpc>
                <a:spcPts val="1839"/>
              </a:lnSpc>
              <a:spcBef>
                <a:spcPts val="45"/>
              </a:spcBef>
            </a:pPr>
            <a:r>
              <a:rPr sz="1600" b="1" spc="-119" dirty="0" smtClean="0">
                <a:latin typeface="Arial"/>
                <a:cs typeface="Arial"/>
              </a:rPr>
              <a:t>T</a:t>
            </a:r>
            <a:r>
              <a:rPr sz="1600" b="1" spc="-9" dirty="0" smtClean="0">
                <a:latin typeface="Arial"/>
                <a:cs typeface="Arial"/>
              </a:rPr>
              <a:t>e</a:t>
            </a:r>
            <a:r>
              <a:rPr sz="1600" b="1" spc="-4" dirty="0" smtClean="0">
                <a:latin typeface="Arial"/>
                <a:cs typeface="Arial"/>
              </a:rPr>
              <a:t>l</a:t>
            </a:r>
            <a:r>
              <a:rPr sz="1600" b="1" spc="-9" dirty="0" smtClean="0">
                <a:latin typeface="Arial"/>
                <a:cs typeface="Arial"/>
              </a:rPr>
              <a:t>ah 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839"/>
              </a:lnSpc>
            </a:pPr>
            <a:r>
              <a:rPr sz="1600" b="1" spc="0" dirty="0" smtClean="0">
                <a:latin typeface="Arial"/>
                <a:cs typeface="Arial"/>
              </a:rPr>
              <a:t>m</a:t>
            </a:r>
            <a:r>
              <a:rPr sz="1600" b="1" spc="-9" dirty="0" smtClean="0">
                <a:latin typeface="Arial"/>
                <a:cs typeface="Arial"/>
              </a:rPr>
              <a:t>e</a:t>
            </a:r>
            <a:r>
              <a:rPr sz="1600" b="1" spc="0" dirty="0" smtClean="0">
                <a:latin typeface="Arial"/>
                <a:cs typeface="Arial"/>
              </a:rPr>
              <a:t>nd</a:t>
            </a:r>
            <a:r>
              <a:rPr sz="1600" b="1" spc="-9" dirty="0" smtClean="0">
                <a:latin typeface="Arial"/>
                <a:cs typeface="Arial"/>
              </a:rPr>
              <a:t>a</a:t>
            </a:r>
            <a:r>
              <a:rPr sz="1600" b="1" spc="4" dirty="0" smtClean="0">
                <a:latin typeface="Arial"/>
                <a:cs typeface="Arial"/>
              </a:rPr>
              <a:t>ft</a:t>
            </a:r>
            <a:r>
              <a:rPr sz="1600" b="1" spc="-9" dirty="0" smtClean="0">
                <a:latin typeface="Arial"/>
                <a:cs typeface="Arial"/>
              </a:rPr>
              <a:t>ar 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839"/>
              </a:lnSpc>
            </a:pPr>
            <a:r>
              <a:rPr sz="1600" b="1" spc="-9" dirty="0" smtClean="0">
                <a:latin typeface="Arial"/>
                <a:cs typeface="Arial"/>
              </a:rPr>
              <a:t>se</a:t>
            </a:r>
            <a:r>
              <a:rPr sz="1600" b="1" spc="0" dirty="0" smtClean="0">
                <a:latin typeface="Arial"/>
                <a:cs typeface="Arial"/>
              </a:rPr>
              <a:t>m</a:t>
            </a:r>
            <a:r>
              <a:rPr sz="1600" b="1" spc="-4" dirty="0" smtClean="0">
                <a:latin typeface="Arial"/>
                <a:cs typeface="Arial"/>
              </a:rPr>
              <a:t>i</a:t>
            </a:r>
            <a:r>
              <a:rPr sz="1600" b="1" spc="0" dirty="0" smtClean="0">
                <a:latin typeface="Arial"/>
                <a:cs typeface="Arial"/>
              </a:rPr>
              <a:t>n</a:t>
            </a:r>
            <a:r>
              <a:rPr sz="1600" b="1" spc="-9" dirty="0" smtClean="0">
                <a:latin typeface="Arial"/>
                <a:cs typeface="Arial"/>
              </a:rPr>
              <a:t>ar 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839"/>
              </a:lnSpc>
            </a:pPr>
            <a:r>
              <a:rPr sz="1600" b="1" spc="4" dirty="0" smtClean="0">
                <a:latin typeface="Arial"/>
                <a:cs typeface="Arial"/>
              </a:rPr>
              <a:t>K</a:t>
            </a:r>
            <a:r>
              <a:rPr sz="1600" b="1" spc="-4" dirty="0" smtClean="0">
                <a:latin typeface="Arial"/>
                <a:cs typeface="Arial"/>
              </a:rPr>
              <a:t>P/</a:t>
            </a:r>
            <a:r>
              <a:rPr sz="1600" b="1" spc="0" dirty="0" smtClean="0">
                <a:latin typeface="Arial"/>
                <a:cs typeface="Arial"/>
              </a:rPr>
              <a:t>Lu</a:t>
            </a:r>
            <a:r>
              <a:rPr sz="1600" b="1" spc="-4" dirty="0" smtClean="0">
                <a:latin typeface="Arial"/>
                <a:cs typeface="Arial"/>
              </a:rPr>
              <a:t>l</a:t>
            </a:r>
            <a:r>
              <a:rPr sz="1600" b="1" spc="0" dirty="0" smtClean="0">
                <a:latin typeface="Arial"/>
                <a:cs typeface="Arial"/>
              </a:rPr>
              <a:t>us</a:t>
            </a:r>
            <a:r>
              <a:rPr sz="1600" b="1" spc="-14" dirty="0" smtClean="0">
                <a:latin typeface="Arial"/>
                <a:cs typeface="Arial"/>
              </a:rPr>
              <a:t> </a:t>
            </a:r>
            <a:r>
              <a:rPr sz="1600" b="1" spc="0" dirty="0" smtClean="0">
                <a:latin typeface="Arial"/>
                <a:cs typeface="Arial"/>
              </a:rPr>
              <a:t>d</a:t>
            </a:r>
            <a:r>
              <a:rPr sz="1600" b="1" spc="-9" dirty="0" smtClean="0">
                <a:latin typeface="Arial"/>
                <a:cs typeface="Arial"/>
              </a:rPr>
              <a:t>an 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839"/>
              </a:lnSpc>
            </a:pPr>
            <a:r>
              <a:rPr sz="1600" b="1" spc="0" dirty="0" smtClean="0">
                <a:latin typeface="Arial"/>
                <a:cs typeface="Arial"/>
              </a:rPr>
              <a:t>m</a:t>
            </a:r>
            <a:r>
              <a:rPr sz="1600" b="1" spc="-9" dirty="0" smtClean="0">
                <a:latin typeface="Arial"/>
                <a:cs typeface="Arial"/>
              </a:rPr>
              <a:t>e</a:t>
            </a:r>
            <a:r>
              <a:rPr sz="1600" b="1" spc="0" dirty="0" smtClean="0">
                <a:latin typeface="Arial"/>
                <a:cs typeface="Arial"/>
              </a:rPr>
              <a:t>ng</a:t>
            </a:r>
            <a:r>
              <a:rPr sz="1600" b="1" spc="-9" dirty="0" smtClean="0">
                <a:latin typeface="Arial"/>
                <a:cs typeface="Arial"/>
              </a:rPr>
              <a:t>a</a:t>
            </a:r>
            <a:r>
              <a:rPr sz="1600" b="1" spc="-4" dirty="0" smtClean="0">
                <a:latin typeface="Arial"/>
                <a:cs typeface="Arial"/>
              </a:rPr>
              <a:t>j</a:t>
            </a:r>
            <a:r>
              <a:rPr sz="1600" b="1" spc="0" dirty="0" smtClean="0">
                <a:latin typeface="Arial"/>
                <a:cs typeface="Arial"/>
              </a:rPr>
              <a:t>u</a:t>
            </a:r>
            <a:r>
              <a:rPr sz="1600" b="1" spc="-9" dirty="0" smtClean="0">
                <a:latin typeface="Arial"/>
                <a:cs typeface="Arial"/>
              </a:rPr>
              <a:t>kan 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839"/>
              </a:lnSpc>
            </a:pPr>
            <a:r>
              <a:rPr sz="1600" b="1" spc="0" dirty="0" smtClean="0">
                <a:latin typeface="Arial"/>
                <a:cs typeface="Arial"/>
              </a:rPr>
              <a:t>propo</a:t>
            </a:r>
            <a:r>
              <a:rPr sz="1600" b="1" spc="-9" dirty="0" smtClean="0">
                <a:latin typeface="Arial"/>
                <a:cs typeface="Arial"/>
              </a:rPr>
              <a:t>sa</a:t>
            </a:r>
            <a:r>
              <a:rPr sz="1600" b="1" spc="0" dirty="0" smtClean="0">
                <a:latin typeface="Arial"/>
                <a:cs typeface="Arial"/>
              </a:rPr>
              <a:t>l</a:t>
            </a:r>
            <a:r>
              <a:rPr sz="1600" b="1" spc="-9" dirty="0" smtClean="0">
                <a:latin typeface="Arial"/>
                <a:cs typeface="Arial"/>
              </a:rPr>
              <a:t> </a:t>
            </a:r>
            <a:r>
              <a:rPr sz="1600" b="1" spc="-119" dirty="0" smtClean="0">
                <a:latin typeface="Arial"/>
                <a:cs typeface="Arial"/>
              </a:rPr>
              <a:t>T</a:t>
            </a:r>
            <a:r>
              <a:rPr sz="1600" b="1" spc="0" dirty="0" smtClean="0"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16875" y="3633590"/>
            <a:ext cx="1265018" cy="10696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39"/>
              </a:lnSpc>
              <a:spcBef>
                <a:spcPts val="45"/>
              </a:spcBef>
            </a:pPr>
            <a:r>
              <a:rPr sz="1600" b="1" spc="4" dirty="0" smtClean="0">
                <a:latin typeface="Arial"/>
                <a:cs typeface="Arial"/>
              </a:rPr>
              <a:t>M</a:t>
            </a:r>
            <a:r>
              <a:rPr sz="1600" b="1" spc="-9" dirty="0" smtClean="0">
                <a:latin typeface="Arial"/>
                <a:cs typeface="Arial"/>
              </a:rPr>
              <a:t>e</a:t>
            </a:r>
            <a:r>
              <a:rPr sz="1600" b="1" spc="0" dirty="0" smtClean="0">
                <a:latin typeface="Arial"/>
                <a:cs typeface="Arial"/>
              </a:rPr>
              <a:t>ng</a:t>
            </a:r>
            <a:r>
              <a:rPr sz="1600" b="1" spc="-9" dirty="0" smtClean="0">
                <a:latin typeface="Arial"/>
                <a:cs typeface="Arial"/>
              </a:rPr>
              <a:t>a</a:t>
            </a:r>
            <a:r>
              <a:rPr sz="1600" b="1" spc="0" dirty="0" smtClean="0">
                <a:latin typeface="Arial"/>
                <a:cs typeface="Arial"/>
              </a:rPr>
              <a:t>mb</a:t>
            </a:r>
            <a:r>
              <a:rPr sz="1600" b="1" spc="-4" dirty="0" smtClean="0">
                <a:latin typeface="Arial"/>
                <a:cs typeface="Arial"/>
              </a:rPr>
              <a:t>i</a:t>
            </a:r>
            <a:r>
              <a:rPr sz="1600" b="1" spc="0" dirty="0" smtClean="0">
                <a:latin typeface="Arial"/>
                <a:cs typeface="Arial"/>
              </a:rPr>
              <a:t>l 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839"/>
              </a:lnSpc>
            </a:pPr>
            <a:r>
              <a:rPr sz="1600" b="1" spc="4" dirty="0" smtClean="0">
                <a:latin typeface="Arial"/>
                <a:cs typeface="Arial"/>
              </a:rPr>
              <a:t>M</a:t>
            </a:r>
            <a:r>
              <a:rPr sz="1600" b="1" spc="0" dirty="0" smtClean="0">
                <a:latin typeface="Arial"/>
                <a:cs typeface="Arial"/>
              </a:rPr>
              <a:t>K</a:t>
            </a:r>
            <a:r>
              <a:rPr sz="1600" b="1" spc="-19" dirty="0" smtClean="0">
                <a:latin typeface="Arial"/>
                <a:cs typeface="Arial"/>
              </a:rPr>
              <a:t> </a:t>
            </a:r>
            <a:r>
              <a:rPr sz="1600" b="1" spc="-4" dirty="0" smtClean="0">
                <a:latin typeface="Arial"/>
                <a:cs typeface="Arial"/>
              </a:rPr>
              <a:t>P</a:t>
            </a:r>
            <a:r>
              <a:rPr sz="1600" b="1" spc="0" dirty="0" smtClean="0">
                <a:latin typeface="Arial"/>
                <a:cs typeface="Arial"/>
              </a:rPr>
              <a:t>ro</a:t>
            </a:r>
            <a:r>
              <a:rPr sz="1600" b="1" spc="-50" dirty="0" smtClean="0">
                <a:latin typeface="Arial"/>
                <a:cs typeface="Arial"/>
              </a:rPr>
              <a:t>y</a:t>
            </a:r>
            <a:r>
              <a:rPr sz="1600" b="1" spc="-9" dirty="0" smtClean="0">
                <a:latin typeface="Arial"/>
                <a:cs typeface="Arial"/>
              </a:rPr>
              <a:t>e</a:t>
            </a:r>
            <a:r>
              <a:rPr sz="1600" b="1" spc="0" dirty="0" smtClean="0">
                <a:latin typeface="Arial"/>
                <a:cs typeface="Arial"/>
              </a:rPr>
              <a:t>k 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839"/>
              </a:lnSpc>
            </a:pPr>
            <a:r>
              <a:rPr sz="1600" b="1" spc="-54" dirty="0" smtClean="0">
                <a:latin typeface="Arial"/>
                <a:cs typeface="Arial"/>
              </a:rPr>
              <a:t>A</a:t>
            </a:r>
            <a:r>
              <a:rPr sz="1600" b="1" spc="-9" dirty="0" smtClean="0">
                <a:latin typeface="Arial"/>
                <a:cs typeface="Arial"/>
              </a:rPr>
              <a:t>k</a:t>
            </a:r>
            <a:r>
              <a:rPr sz="1600" b="1" spc="0" dirty="0" smtClean="0">
                <a:latin typeface="Arial"/>
                <a:cs typeface="Arial"/>
              </a:rPr>
              <a:t>h</a:t>
            </a:r>
            <a:r>
              <a:rPr sz="1600" b="1" spc="-4" dirty="0" smtClean="0">
                <a:latin typeface="Arial"/>
                <a:cs typeface="Arial"/>
              </a:rPr>
              <a:t>i</a:t>
            </a:r>
            <a:r>
              <a:rPr sz="1600" b="1" spc="0" dirty="0" smtClean="0">
                <a:latin typeface="Arial"/>
                <a:cs typeface="Arial"/>
              </a:rPr>
              <a:t>r</a:t>
            </a:r>
            <a:r>
              <a:rPr sz="1600" b="1" spc="54" dirty="0" smtClean="0">
                <a:latin typeface="Arial"/>
                <a:cs typeface="Arial"/>
              </a:rPr>
              <a:t> </a:t>
            </a:r>
            <a:r>
              <a:rPr sz="1600" b="1" spc="-50" dirty="0" smtClean="0">
                <a:latin typeface="Arial"/>
                <a:cs typeface="Arial"/>
              </a:rPr>
              <a:t>y</a:t>
            </a:r>
            <a:r>
              <a:rPr sz="1600" b="1" spc="-9" dirty="0" smtClean="0">
                <a:latin typeface="Arial"/>
                <a:cs typeface="Arial"/>
              </a:rPr>
              <a:t>a</a:t>
            </a:r>
            <a:r>
              <a:rPr sz="1600" b="1" spc="0" dirty="0" smtClean="0">
                <a:latin typeface="Arial"/>
                <a:cs typeface="Arial"/>
              </a:rPr>
              <a:t>ng 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839"/>
              </a:lnSpc>
            </a:pPr>
            <a:r>
              <a:rPr sz="1600" b="1" spc="4" dirty="0" smtClean="0">
                <a:latin typeface="Arial"/>
                <a:cs typeface="Arial"/>
              </a:rPr>
              <a:t>t</a:t>
            </a:r>
            <a:r>
              <a:rPr sz="1600" b="1" spc="-9" dirty="0" smtClean="0">
                <a:latin typeface="Arial"/>
                <a:cs typeface="Arial"/>
              </a:rPr>
              <a:t>e</a:t>
            </a:r>
            <a:r>
              <a:rPr sz="1600" b="1" spc="0" dirty="0" smtClean="0">
                <a:latin typeface="Arial"/>
                <a:cs typeface="Arial"/>
              </a:rPr>
              <a:t>r</a:t>
            </a:r>
            <a:r>
              <a:rPr sz="1600" b="1" spc="-9" dirty="0" smtClean="0">
                <a:latin typeface="Arial"/>
                <a:cs typeface="Arial"/>
              </a:rPr>
              <a:t>ca</a:t>
            </a:r>
            <a:r>
              <a:rPr sz="1600" b="1" spc="0" dirty="0" smtClean="0">
                <a:latin typeface="Arial"/>
                <a:cs typeface="Arial"/>
              </a:rPr>
              <a:t>n</a:t>
            </a:r>
            <a:r>
              <a:rPr sz="1600" b="1" spc="4" dirty="0" smtClean="0">
                <a:latin typeface="Arial"/>
                <a:cs typeface="Arial"/>
              </a:rPr>
              <a:t>t</a:t>
            </a:r>
            <a:r>
              <a:rPr sz="1600" b="1" spc="0" dirty="0" smtClean="0">
                <a:latin typeface="Arial"/>
                <a:cs typeface="Arial"/>
              </a:rPr>
              <a:t>um</a:t>
            </a:r>
            <a:r>
              <a:rPr sz="1600" b="1" spc="-4" dirty="0" smtClean="0">
                <a:latin typeface="Arial"/>
                <a:cs typeface="Arial"/>
              </a:rPr>
              <a:t> </a:t>
            </a:r>
            <a:r>
              <a:rPr sz="1600" b="1" spc="0" dirty="0" smtClean="0">
                <a:latin typeface="Arial"/>
                <a:cs typeface="Arial"/>
              </a:rPr>
              <a:t>di 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839"/>
              </a:lnSpc>
            </a:pPr>
            <a:r>
              <a:rPr sz="1600" b="1" spc="4" dirty="0" smtClean="0">
                <a:latin typeface="Arial"/>
                <a:cs typeface="Arial"/>
              </a:rPr>
              <a:t>KRS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71597" y="4417504"/>
            <a:ext cx="933294" cy="10696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39"/>
              </a:lnSpc>
              <a:spcBef>
                <a:spcPts val="45"/>
              </a:spcBef>
            </a:pPr>
            <a:r>
              <a:rPr sz="1600" b="1" spc="-119" dirty="0" smtClean="0">
                <a:latin typeface="Arial"/>
                <a:cs typeface="Arial"/>
              </a:rPr>
              <a:t>T</a:t>
            </a:r>
            <a:r>
              <a:rPr sz="1600" b="1" spc="-9" dirty="0" smtClean="0">
                <a:latin typeface="Arial"/>
                <a:cs typeface="Arial"/>
              </a:rPr>
              <a:t>e</a:t>
            </a:r>
            <a:r>
              <a:rPr sz="1600" b="1" spc="0" dirty="0" smtClean="0">
                <a:latin typeface="Arial"/>
                <a:cs typeface="Arial"/>
              </a:rPr>
              <a:t>rd</a:t>
            </a:r>
            <a:r>
              <a:rPr sz="1600" b="1" spc="-9" dirty="0" smtClean="0">
                <a:latin typeface="Arial"/>
                <a:cs typeface="Arial"/>
              </a:rPr>
              <a:t>a</a:t>
            </a:r>
            <a:r>
              <a:rPr sz="1600" b="1" spc="4" dirty="0" smtClean="0">
                <a:latin typeface="Arial"/>
                <a:cs typeface="Arial"/>
              </a:rPr>
              <a:t>ft</a:t>
            </a:r>
            <a:r>
              <a:rPr sz="1600" b="1" spc="-9" dirty="0" smtClean="0">
                <a:latin typeface="Arial"/>
                <a:cs typeface="Arial"/>
              </a:rPr>
              <a:t>ar 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839"/>
              </a:lnSpc>
            </a:pPr>
            <a:r>
              <a:rPr sz="1600" b="1" spc="0" dirty="0" smtClean="0">
                <a:latin typeface="Arial"/>
                <a:cs typeface="Arial"/>
              </a:rPr>
              <a:t>d</a:t>
            </a:r>
            <a:r>
              <a:rPr sz="1600" b="1" spc="-9" dirty="0" smtClean="0">
                <a:latin typeface="Arial"/>
                <a:cs typeface="Arial"/>
              </a:rPr>
              <a:t>a</a:t>
            </a:r>
            <a:r>
              <a:rPr sz="1600" b="1" spc="0" dirty="0" smtClean="0">
                <a:latin typeface="Arial"/>
                <a:cs typeface="Arial"/>
              </a:rPr>
              <a:t>n</a:t>
            </a:r>
            <a:r>
              <a:rPr sz="1600" b="1" spc="-19" dirty="0" smtClean="0">
                <a:latin typeface="Arial"/>
                <a:cs typeface="Arial"/>
              </a:rPr>
              <a:t> </a:t>
            </a:r>
            <a:r>
              <a:rPr sz="1600" b="1" spc="-9" dirty="0" smtClean="0">
                <a:latin typeface="Arial"/>
                <a:cs typeface="Arial"/>
              </a:rPr>
              <a:t>ak</a:t>
            </a:r>
            <a:r>
              <a:rPr sz="1600" b="1" spc="4" dirty="0" smtClean="0">
                <a:latin typeface="Arial"/>
                <a:cs typeface="Arial"/>
              </a:rPr>
              <a:t>t</a:t>
            </a:r>
            <a:r>
              <a:rPr sz="1600" b="1" spc="-4" dirty="0" smtClean="0">
                <a:latin typeface="Arial"/>
                <a:cs typeface="Arial"/>
              </a:rPr>
              <a:t>i</a:t>
            </a:r>
            <a:r>
              <a:rPr sz="1600" b="1" spc="0" dirty="0" smtClean="0">
                <a:latin typeface="Arial"/>
                <a:cs typeface="Arial"/>
              </a:rPr>
              <a:t>f 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839"/>
              </a:lnSpc>
            </a:pPr>
            <a:r>
              <a:rPr sz="1600" b="1" spc="0" dirty="0" smtClean="0">
                <a:latin typeface="Arial"/>
                <a:cs typeface="Arial"/>
              </a:rPr>
              <a:t>p</a:t>
            </a:r>
            <a:r>
              <a:rPr sz="1600" b="1" spc="-9" dirty="0" smtClean="0">
                <a:latin typeface="Arial"/>
                <a:cs typeface="Arial"/>
              </a:rPr>
              <a:t>a</a:t>
            </a:r>
            <a:r>
              <a:rPr sz="1600" b="1" spc="0" dirty="0" smtClean="0">
                <a:latin typeface="Arial"/>
                <a:cs typeface="Arial"/>
              </a:rPr>
              <a:t>da 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839"/>
              </a:lnSpc>
            </a:pPr>
            <a:r>
              <a:rPr sz="1600" b="1" spc="-9" dirty="0" smtClean="0">
                <a:latin typeface="Arial"/>
                <a:cs typeface="Arial"/>
              </a:rPr>
              <a:t>se</a:t>
            </a:r>
            <a:r>
              <a:rPr sz="1600" b="1" spc="0" dirty="0" smtClean="0">
                <a:latin typeface="Arial"/>
                <a:cs typeface="Arial"/>
              </a:rPr>
              <a:t>m</a:t>
            </a:r>
            <a:r>
              <a:rPr sz="1600" b="1" spc="-9" dirty="0" smtClean="0">
                <a:latin typeface="Arial"/>
                <a:cs typeface="Arial"/>
              </a:rPr>
              <a:t>es</a:t>
            </a:r>
            <a:r>
              <a:rPr sz="1600" b="1" spc="4" dirty="0" smtClean="0">
                <a:latin typeface="Arial"/>
                <a:cs typeface="Arial"/>
              </a:rPr>
              <a:t>t</a:t>
            </a:r>
            <a:r>
              <a:rPr sz="1600" b="1" spc="-9" dirty="0" smtClean="0">
                <a:latin typeface="Arial"/>
                <a:cs typeface="Arial"/>
              </a:rPr>
              <a:t>er 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839"/>
              </a:lnSpc>
            </a:pPr>
            <a:r>
              <a:rPr sz="1600" b="1" spc="0" dirty="0" smtClean="0">
                <a:latin typeface="Arial"/>
                <a:cs typeface="Arial"/>
              </a:rPr>
              <a:t>b</a:t>
            </a:r>
            <a:r>
              <a:rPr sz="1600" b="1" spc="-9" dirty="0" smtClean="0">
                <a:latin typeface="Arial"/>
                <a:cs typeface="Arial"/>
              </a:rPr>
              <a:t>e</a:t>
            </a:r>
            <a:r>
              <a:rPr sz="1600" b="1" spc="0" dirty="0" smtClean="0">
                <a:latin typeface="Arial"/>
                <a:cs typeface="Arial"/>
              </a:rPr>
              <a:t>r</a:t>
            </a:r>
            <a:r>
              <a:rPr sz="1600" b="1" spc="-4" dirty="0" smtClean="0">
                <a:latin typeface="Arial"/>
                <a:cs typeface="Arial"/>
              </a:rPr>
              <a:t>j</a:t>
            </a:r>
            <a:r>
              <a:rPr sz="1600" b="1" spc="-9" dirty="0" smtClean="0">
                <a:latin typeface="Arial"/>
                <a:cs typeface="Arial"/>
              </a:rPr>
              <a:t>a</a:t>
            </a:r>
            <a:r>
              <a:rPr sz="1600" b="1" spc="-4" dirty="0" smtClean="0">
                <a:latin typeface="Arial"/>
                <a:cs typeface="Arial"/>
              </a:rPr>
              <a:t>l</a:t>
            </a:r>
            <a:r>
              <a:rPr sz="1600" b="1" spc="-9" dirty="0" smtClean="0">
                <a:latin typeface="Arial"/>
                <a:cs typeface="Arial"/>
              </a:rPr>
              <a:t>an</a:t>
            </a:r>
            <a:endParaRPr sz="16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48640" y="2626360"/>
            <a:ext cx="142240" cy="5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7200" y="1600200"/>
            <a:ext cx="4525962" cy="4525962"/>
          </a:xfrm>
          <a:custGeom>
            <a:avLst/>
            <a:gdLst/>
            <a:ahLst/>
            <a:cxnLst/>
            <a:rect l="l" t="t" r="r" b="b"/>
            <a:pathLst>
              <a:path w="4525962" h="4525962">
                <a:moveTo>
                  <a:pt x="0" y="754341"/>
                </a:moveTo>
                <a:lnTo>
                  <a:pt x="0" y="3771620"/>
                </a:lnTo>
                <a:lnTo>
                  <a:pt x="2500" y="3833488"/>
                </a:lnTo>
                <a:lnTo>
                  <a:pt x="9873" y="3893978"/>
                </a:lnTo>
                <a:lnTo>
                  <a:pt x="21923" y="3952897"/>
                </a:lnTo>
                <a:lnTo>
                  <a:pt x="38456" y="4010050"/>
                </a:lnTo>
                <a:lnTo>
                  <a:pt x="59280" y="4065244"/>
                </a:lnTo>
                <a:lnTo>
                  <a:pt x="84198" y="4118283"/>
                </a:lnTo>
                <a:lnTo>
                  <a:pt x="113017" y="4168975"/>
                </a:lnTo>
                <a:lnTo>
                  <a:pt x="145544" y="4217124"/>
                </a:lnTo>
                <a:lnTo>
                  <a:pt x="181583" y="4262537"/>
                </a:lnTo>
                <a:lnTo>
                  <a:pt x="220941" y="4305020"/>
                </a:lnTo>
                <a:lnTo>
                  <a:pt x="263424" y="4344378"/>
                </a:lnTo>
                <a:lnTo>
                  <a:pt x="308837" y="4380418"/>
                </a:lnTo>
                <a:lnTo>
                  <a:pt x="356987" y="4412944"/>
                </a:lnTo>
                <a:lnTo>
                  <a:pt x="407678" y="4441764"/>
                </a:lnTo>
                <a:lnTo>
                  <a:pt x="460718" y="4466682"/>
                </a:lnTo>
                <a:lnTo>
                  <a:pt x="515911" y="4487505"/>
                </a:lnTo>
                <a:lnTo>
                  <a:pt x="573065" y="4504039"/>
                </a:lnTo>
                <a:lnTo>
                  <a:pt x="631983" y="4516089"/>
                </a:lnTo>
                <a:lnTo>
                  <a:pt x="692474" y="4523461"/>
                </a:lnTo>
                <a:lnTo>
                  <a:pt x="754341" y="4525962"/>
                </a:lnTo>
                <a:lnTo>
                  <a:pt x="3771620" y="4525962"/>
                </a:lnTo>
                <a:lnTo>
                  <a:pt x="3833488" y="4523461"/>
                </a:lnTo>
                <a:lnTo>
                  <a:pt x="3893978" y="4516089"/>
                </a:lnTo>
                <a:lnTo>
                  <a:pt x="3952897" y="4504039"/>
                </a:lnTo>
                <a:lnTo>
                  <a:pt x="4010050" y="4487505"/>
                </a:lnTo>
                <a:lnTo>
                  <a:pt x="4065244" y="4466682"/>
                </a:lnTo>
                <a:lnTo>
                  <a:pt x="4118283" y="4441764"/>
                </a:lnTo>
                <a:lnTo>
                  <a:pt x="4168975" y="4412944"/>
                </a:lnTo>
                <a:lnTo>
                  <a:pt x="4217124" y="4380418"/>
                </a:lnTo>
                <a:lnTo>
                  <a:pt x="4262537" y="4344378"/>
                </a:lnTo>
                <a:lnTo>
                  <a:pt x="4305020" y="4305020"/>
                </a:lnTo>
                <a:lnTo>
                  <a:pt x="4344378" y="4262537"/>
                </a:lnTo>
                <a:lnTo>
                  <a:pt x="4380418" y="4217124"/>
                </a:lnTo>
                <a:lnTo>
                  <a:pt x="4412944" y="4168975"/>
                </a:lnTo>
                <a:lnTo>
                  <a:pt x="4441764" y="4118283"/>
                </a:lnTo>
                <a:lnTo>
                  <a:pt x="4466682" y="4065244"/>
                </a:lnTo>
                <a:lnTo>
                  <a:pt x="4487505" y="4010050"/>
                </a:lnTo>
                <a:lnTo>
                  <a:pt x="4504039" y="3952897"/>
                </a:lnTo>
                <a:lnTo>
                  <a:pt x="4516089" y="3893978"/>
                </a:lnTo>
                <a:lnTo>
                  <a:pt x="4523461" y="3833488"/>
                </a:lnTo>
                <a:lnTo>
                  <a:pt x="4525962" y="3771620"/>
                </a:lnTo>
                <a:lnTo>
                  <a:pt x="4525962" y="754341"/>
                </a:lnTo>
                <a:lnTo>
                  <a:pt x="4523461" y="692474"/>
                </a:lnTo>
                <a:lnTo>
                  <a:pt x="4516089" y="631983"/>
                </a:lnTo>
                <a:lnTo>
                  <a:pt x="4504039" y="573065"/>
                </a:lnTo>
                <a:lnTo>
                  <a:pt x="4487505" y="515911"/>
                </a:lnTo>
                <a:lnTo>
                  <a:pt x="4466682" y="460718"/>
                </a:lnTo>
                <a:lnTo>
                  <a:pt x="4441764" y="407678"/>
                </a:lnTo>
                <a:lnTo>
                  <a:pt x="4412944" y="356987"/>
                </a:lnTo>
                <a:lnTo>
                  <a:pt x="4380418" y="308837"/>
                </a:lnTo>
                <a:lnTo>
                  <a:pt x="4344378" y="263424"/>
                </a:lnTo>
                <a:lnTo>
                  <a:pt x="4305020" y="220941"/>
                </a:lnTo>
                <a:lnTo>
                  <a:pt x="4262537" y="181583"/>
                </a:lnTo>
                <a:lnTo>
                  <a:pt x="4217124" y="145544"/>
                </a:lnTo>
                <a:lnTo>
                  <a:pt x="4168975" y="113017"/>
                </a:lnTo>
                <a:lnTo>
                  <a:pt x="4118283" y="84198"/>
                </a:lnTo>
                <a:lnTo>
                  <a:pt x="4065244" y="59280"/>
                </a:lnTo>
                <a:lnTo>
                  <a:pt x="4010050" y="38456"/>
                </a:lnTo>
                <a:lnTo>
                  <a:pt x="3952897" y="21923"/>
                </a:lnTo>
                <a:lnTo>
                  <a:pt x="3893978" y="9873"/>
                </a:lnTo>
                <a:lnTo>
                  <a:pt x="3833488" y="2500"/>
                </a:lnTo>
                <a:lnTo>
                  <a:pt x="3771620" y="0"/>
                </a:lnTo>
                <a:lnTo>
                  <a:pt x="754341" y="0"/>
                </a:lnTo>
                <a:lnTo>
                  <a:pt x="692474" y="2500"/>
                </a:lnTo>
                <a:lnTo>
                  <a:pt x="631983" y="9873"/>
                </a:lnTo>
                <a:lnTo>
                  <a:pt x="573065" y="21923"/>
                </a:lnTo>
                <a:lnTo>
                  <a:pt x="515911" y="38456"/>
                </a:lnTo>
                <a:lnTo>
                  <a:pt x="460718" y="59280"/>
                </a:lnTo>
                <a:lnTo>
                  <a:pt x="407678" y="84198"/>
                </a:lnTo>
                <a:lnTo>
                  <a:pt x="356987" y="113017"/>
                </a:lnTo>
                <a:lnTo>
                  <a:pt x="308837" y="145544"/>
                </a:lnTo>
                <a:lnTo>
                  <a:pt x="263424" y="181583"/>
                </a:lnTo>
                <a:lnTo>
                  <a:pt x="220941" y="220941"/>
                </a:lnTo>
                <a:lnTo>
                  <a:pt x="181583" y="263424"/>
                </a:lnTo>
                <a:lnTo>
                  <a:pt x="145544" y="308837"/>
                </a:lnTo>
                <a:lnTo>
                  <a:pt x="113017" y="356987"/>
                </a:lnTo>
                <a:lnTo>
                  <a:pt x="84198" y="407678"/>
                </a:lnTo>
                <a:lnTo>
                  <a:pt x="59280" y="460718"/>
                </a:lnTo>
                <a:lnTo>
                  <a:pt x="38456" y="515911"/>
                </a:lnTo>
                <a:lnTo>
                  <a:pt x="21923" y="573065"/>
                </a:lnTo>
                <a:lnTo>
                  <a:pt x="9873" y="631983"/>
                </a:lnTo>
                <a:lnTo>
                  <a:pt x="2500" y="692474"/>
                </a:lnTo>
                <a:lnTo>
                  <a:pt x="0" y="754341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20174" y="1600200"/>
            <a:ext cx="5966612" cy="2114550"/>
          </a:xfrm>
          <a:custGeom>
            <a:avLst/>
            <a:gdLst/>
            <a:ahLst/>
            <a:cxnLst/>
            <a:rect l="l" t="t" r="r" b="b"/>
            <a:pathLst>
              <a:path w="5966612" h="2114550">
                <a:moveTo>
                  <a:pt x="0" y="2114550"/>
                </a:moveTo>
                <a:lnTo>
                  <a:pt x="5966612" y="2114550"/>
                </a:lnTo>
                <a:lnTo>
                  <a:pt x="5966612" y="0"/>
                </a:lnTo>
                <a:lnTo>
                  <a:pt x="0" y="0"/>
                </a:lnTo>
                <a:lnTo>
                  <a:pt x="0" y="2114550"/>
                </a:lnTo>
                <a:close/>
              </a:path>
            </a:pathLst>
          </a:custGeom>
          <a:solidFill>
            <a:srgbClr val="FE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20174" y="5864580"/>
            <a:ext cx="5966612" cy="261581"/>
          </a:xfrm>
          <a:custGeom>
            <a:avLst/>
            <a:gdLst/>
            <a:ahLst/>
            <a:cxnLst/>
            <a:rect l="l" t="t" r="r" b="b"/>
            <a:pathLst>
              <a:path w="5966612" h="261581">
                <a:moveTo>
                  <a:pt x="0" y="261581"/>
                </a:moveTo>
                <a:lnTo>
                  <a:pt x="5966612" y="261581"/>
                </a:lnTo>
                <a:lnTo>
                  <a:pt x="5966612" y="0"/>
                </a:lnTo>
                <a:lnTo>
                  <a:pt x="0" y="0"/>
                </a:lnTo>
                <a:lnTo>
                  <a:pt x="0" y="261581"/>
                </a:lnTo>
                <a:close/>
              </a:path>
            </a:pathLst>
          </a:custGeom>
          <a:solidFill>
            <a:srgbClr val="FE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20174" y="1600200"/>
            <a:ext cx="5966612" cy="4525962"/>
          </a:xfrm>
          <a:custGeom>
            <a:avLst/>
            <a:gdLst/>
            <a:ahLst/>
            <a:cxnLst/>
            <a:rect l="l" t="t" r="r" b="b"/>
            <a:pathLst>
              <a:path w="5966612" h="4525962">
                <a:moveTo>
                  <a:pt x="0" y="0"/>
                </a:moveTo>
                <a:lnTo>
                  <a:pt x="5966612" y="0"/>
                </a:lnTo>
                <a:lnTo>
                  <a:pt x="5966612" y="4525962"/>
                </a:lnTo>
                <a:lnTo>
                  <a:pt x="0" y="4525962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BADFE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45264" y="3750033"/>
            <a:ext cx="1074915" cy="2149830"/>
          </a:xfrm>
          <a:custGeom>
            <a:avLst/>
            <a:gdLst/>
            <a:ahLst/>
            <a:cxnLst/>
            <a:rect l="l" t="t" r="r" b="b"/>
            <a:pathLst>
              <a:path w="1074915" h="2149830">
                <a:moveTo>
                  <a:pt x="1074915" y="2149830"/>
                </a:moveTo>
                <a:lnTo>
                  <a:pt x="1074915" y="0"/>
                </a:lnTo>
                <a:lnTo>
                  <a:pt x="986755" y="3563"/>
                </a:lnTo>
                <a:lnTo>
                  <a:pt x="900557" y="14068"/>
                </a:lnTo>
                <a:lnTo>
                  <a:pt x="816600" y="31239"/>
                </a:lnTo>
                <a:lnTo>
                  <a:pt x="735158" y="54799"/>
                </a:lnTo>
                <a:lnTo>
                  <a:pt x="656508" y="84471"/>
                </a:lnTo>
                <a:lnTo>
                  <a:pt x="580928" y="119979"/>
                </a:lnTo>
                <a:lnTo>
                  <a:pt x="508694" y="161046"/>
                </a:lnTo>
                <a:lnTo>
                  <a:pt x="440083" y="207395"/>
                </a:lnTo>
                <a:lnTo>
                  <a:pt x="375371" y="258750"/>
                </a:lnTo>
                <a:lnTo>
                  <a:pt x="314834" y="314834"/>
                </a:lnTo>
                <a:lnTo>
                  <a:pt x="258750" y="375371"/>
                </a:lnTo>
                <a:lnTo>
                  <a:pt x="207395" y="440083"/>
                </a:lnTo>
                <a:lnTo>
                  <a:pt x="161046" y="508694"/>
                </a:lnTo>
                <a:lnTo>
                  <a:pt x="119979" y="580928"/>
                </a:lnTo>
                <a:lnTo>
                  <a:pt x="84471" y="656508"/>
                </a:lnTo>
                <a:lnTo>
                  <a:pt x="54799" y="735158"/>
                </a:lnTo>
                <a:lnTo>
                  <a:pt x="31239" y="816600"/>
                </a:lnTo>
                <a:lnTo>
                  <a:pt x="14068" y="900557"/>
                </a:lnTo>
                <a:lnTo>
                  <a:pt x="3563" y="986755"/>
                </a:lnTo>
                <a:lnTo>
                  <a:pt x="0" y="1074915"/>
                </a:lnTo>
                <a:lnTo>
                  <a:pt x="3563" y="1163075"/>
                </a:lnTo>
                <a:lnTo>
                  <a:pt x="14068" y="1249272"/>
                </a:lnTo>
                <a:lnTo>
                  <a:pt x="31239" y="1333230"/>
                </a:lnTo>
                <a:lnTo>
                  <a:pt x="54799" y="1414672"/>
                </a:lnTo>
                <a:lnTo>
                  <a:pt x="84471" y="1493321"/>
                </a:lnTo>
                <a:lnTo>
                  <a:pt x="119979" y="1568901"/>
                </a:lnTo>
                <a:lnTo>
                  <a:pt x="161046" y="1641135"/>
                </a:lnTo>
                <a:lnTo>
                  <a:pt x="207395" y="1709747"/>
                </a:lnTo>
                <a:lnTo>
                  <a:pt x="258750" y="1774459"/>
                </a:lnTo>
                <a:lnTo>
                  <a:pt x="314834" y="1834996"/>
                </a:lnTo>
                <a:lnTo>
                  <a:pt x="375371" y="1891080"/>
                </a:lnTo>
                <a:lnTo>
                  <a:pt x="440083" y="1942434"/>
                </a:lnTo>
                <a:lnTo>
                  <a:pt x="508694" y="1988784"/>
                </a:lnTo>
                <a:lnTo>
                  <a:pt x="580928" y="2029850"/>
                </a:lnTo>
                <a:lnTo>
                  <a:pt x="656508" y="2065358"/>
                </a:lnTo>
                <a:lnTo>
                  <a:pt x="735158" y="2095030"/>
                </a:lnTo>
                <a:lnTo>
                  <a:pt x="816600" y="2118590"/>
                </a:lnTo>
                <a:lnTo>
                  <a:pt x="900557" y="2135761"/>
                </a:lnTo>
                <a:lnTo>
                  <a:pt x="986755" y="2146267"/>
                </a:lnTo>
                <a:lnTo>
                  <a:pt x="1074915" y="214983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45264" y="3750033"/>
            <a:ext cx="1074915" cy="2149830"/>
          </a:xfrm>
          <a:custGeom>
            <a:avLst/>
            <a:gdLst/>
            <a:ahLst/>
            <a:cxnLst/>
            <a:rect l="l" t="t" r="r" b="b"/>
            <a:pathLst>
              <a:path w="1074915" h="2149830">
                <a:moveTo>
                  <a:pt x="1074915" y="2149830"/>
                </a:moveTo>
                <a:lnTo>
                  <a:pt x="986755" y="2146267"/>
                </a:lnTo>
                <a:lnTo>
                  <a:pt x="900557" y="2135761"/>
                </a:lnTo>
                <a:lnTo>
                  <a:pt x="816600" y="2118590"/>
                </a:lnTo>
                <a:lnTo>
                  <a:pt x="735158" y="2095030"/>
                </a:lnTo>
                <a:lnTo>
                  <a:pt x="656508" y="2065358"/>
                </a:lnTo>
                <a:lnTo>
                  <a:pt x="580928" y="2029850"/>
                </a:lnTo>
                <a:lnTo>
                  <a:pt x="508694" y="1988784"/>
                </a:lnTo>
                <a:lnTo>
                  <a:pt x="440083" y="1942434"/>
                </a:lnTo>
                <a:lnTo>
                  <a:pt x="375371" y="1891080"/>
                </a:lnTo>
                <a:lnTo>
                  <a:pt x="314834" y="1834996"/>
                </a:lnTo>
                <a:lnTo>
                  <a:pt x="258750" y="1774459"/>
                </a:lnTo>
                <a:lnTo>
                  <a:pt x="207395" y="1709747"/>
                </a:lnTo>
                <a:lnTo>
                  <a:pt x="161046" y="1641135"/>
                </a:lnTo>
                <a:lnTo>
                  <a:pt x="119979" y="1568901"/>
                </a:lnTo>
                <a:lnTo>
                  <a:pt x="84471" y="1493321"/>
                </a:lnTo>
                <a:lnTo>
                  <a:pt x="54799" y="1414672"/>
                </a:lnTo>
                <a:lnTo>
                  <a:pt x="31239" y="1333230"/>
                </a:lnTo>
                <a:lnTo>
                  <a:pt x="14068" y="1249272"/>
                </a:lnTo>
                <a:lnTo>
                  <a:pt x="3563" y="1163075"/>
                </a:lnTo>
                <a:lnTo>
                  <a:pt x="0" y="1074915"/>
                </a:lnTo>
                <a:lnTo>
                  <a:pt x="3563" y="986755"/>
                </a:lnTo>
                <a:lnTo>
                  <a:pt x="14068" y="900557"/>
                </a:lnTo>
                <a:lnTo>
                  <a:pt x="31239" y="816600"/>
                </a:lnTo>
                <a:lnTo>
                  <a:pt x="54799" y="735158"/>
                </a:lnTo>
                <a:lnTo>
                  <a:pt x="84471" y="656508"/>
                </a:lnTo>
                <a:lnTo>
                  <a:pt x="119979" y="580928"/>
                </a:lnTo>
                <a:lnTo>
                  <a:pt x="161046" y="508694"/>
                </a:lnTo>
                <a:lnTo>
                  <a:pt x="207395" y="440083"/>
                </a:lnTo>
                <a:lnTo>
                  <a:pt x="258750" y="375371"/>
                </a:lnTo>
                <a:lnTo>
                  <a:pt x="314834" y="314834"/>
                </a:lnTo>
                <a:lnTo>
                  <a:pt x="375371" y="258750"/>
                </a:lnTo>
                <a:lnTo>
                  <a:pt x="440083" y="207395"/>
                </a:lnTo>
                <a:lnTo>
                  <a:pt x="508694" y="161046"/>
                </a:lnTo>
                <a:lnTo>
                  <a:pt x="580928" y="119979"/>
                </a:lnTo>
                <a:lnTo>
                  <a:pt x="656508" y="84471"/>
                </a:lnTo>
                <a:lnTo>
                  <a:pt x="735158" y="54799"/>
                </a:lnTo>
                <a:lnTo>
                  <a:pt x="816600" y="31239"/>
                </a:lnTo>
                <a:lnTo>
                  <a:pt x="900557" y="14068"/>
                </a:lnTo>
                <a:lnTo>
                  <a:pt x="986755" y="3563"/>
                </a:lnTo>
                <a:lnTo>
                  <a:pt x="1074915" y="0"/>
                </a:lnTo>
                <a:lnTo>
                  <a:pt x="1074915" y="1074915"/>
                </a:lnTo>
                <a:lnTo>
                  <a:pt x="1074915" y="2149830"/>
                </a:lnTo>
                <a:close/>
              </a:path>
            </a:pathLst>
          </a:custGeom>
          <a:ln w="25400">
            <a:solidFill>
              <a:srgbClr val="FE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720174" y="3714750"/>
            <a:ext cx="5966612" cy="2149830"/>
          </a:xfrm>
          <a:custGeom>
            <a:avLst/>
            <a:gdLst/>
            <a:ahLst/>
            <a:cxnLst/>
            <a:rect l="l" t="t" r="r" b="b"/>
            <a:pathLst>
              <a:path w="5966612" h="2149830">
                <a:moveTo>
                  <a:pt x="0" y="0"/>
                </a:moveTo>
                <a:lnTo>
                  <a:pt x="0" y="2149830"/>
                </a:lnTo>
                <a:lnTo>
                  <a:pt x="5966612" y="2149830"/>
                </a:lnTo>
                <a:lnTo>
                  <a:pt x="5966612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720174" y="3714750"/>
            <a:ext cx="5966612" cy="2149830"/>
          </a:xfrm>
          <a:custGeom>
            <a:avLst/>
            <a:gdLst/>
            <a:ahLst/>
            <a:cxnLst/>
            <a:rect l="l" t="t" r="r" b="b"/>
            <a:pathLst>
              <a:path w="5966612" h="2149830">
                <a:moveTo>
                  <a:pt x="0" y="0"/>
                </a:moveTo>
                <a:lnTo>
                  <a:pt x="5966612" y="0"/>
                </a:lnTo>
                <a:lnTo>
                  <a:pt x="5966612" y="2149830"/>
                </a:lnTo>
                <a:lnTo>
                  <a:pt x="0" y="214983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BADFE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35940" y="264398"/>
            <a:ext cx="8054209" cy="1193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1111">
              <a:lnSpc>
                <a:spcPts val="2145"/>
              </a:lnSpc>
              <a:spcBef>
                <a:spcPts val="107"/>
              </a:spcBef>
            </a:pPr>
            <a:r>
              <a:rPr sz="2000" b="1" spc="4" dirty="0" smtClean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2000" b="1" spc="9" dirty="0" smtClean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000" b="1" spc="0" dirty="0" smtClean="0">
                <a:solidFill>
                  <a:srgbClr val="FF0000"/>
                </a:solidFill>
                <a:latin typeface="Arial"/>
                <a:cs typeface="Arial"/>
              </a:rPr>
              <a:t>da</a:t>
            </a:r>
            <a:r>
              <a:rPr sz="2000" b="1" spc="-2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9" dirty="0" smtClean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000" b="1" spc="-4" dirty="0" smtClean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000" b="1" spc="0" dirty="0" smtClean="0">
                <a:solidFill>
                  <a:srgbClr val="FF0000"/>
                </a:solidFill>
                <a:latin typeface="Arial"/>
                <a:cs typeface="Arial"/>
              </a:rPr>
              <a:t>udi</a:t>
            </a:r>
            <a:r>
              <a:rPr sz="2000" b="1" spc="-9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9" dirty="0" smtClean="0">
                <a:solidFill>
                  <a:srgbClr val="FF0000"/>
                </a:solidFill>
                <a:latin typeface="Arial"/>
                <a:cs typeface="Arial"/>
              </a:rPr>
              <a:t>kas</a:t>
            </a:r>
            <a:r>
              <a:rPr sz="2000" b="1" spc="0" dirty="0" smtClean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2000" b="1" spc="9" dirty="0" smtClean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000" b="1" spc="0" dirty="0" smtClean="0">
                <a:solidFill>
                  <a:srgbClr val="FF0000"/>
                </a:solidFill>
                <a:latin typeface="Arial"/>
                <a:cs typeface="Arial"/>
              </a:rPr>
              <a:t>,</a:t>
            </a:r>
            <a:r>
              <a:rPr sz="2000" b="1" spc="-29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2000" b="1" spc="9" dirty="0" smtClean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000" b="1" spc="0" dirty="0" smtClean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sz="2000" b="1" spc="9" dirty="0" smtClean="0">
                <a:solidFill>
                  <a:srgbClr val="FF0000"/>
                </a:solidFill>
                <a:latin typeface="Arial"/>
                <a:cs typeface="Arial"/>
              </a:rPr>
              <a:t>as</a:t>
            </a:r>
            <a:r>
              <a:rPr sz="2000" b="1" spc="4" dirty="0" smtClean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000" b="1" spc="9" dirty="0" smtClean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000" b="1" spc="25" dirty="0" smtClean="0">
                <a:solidFill>
                  <a:srgbClr val="FF0000"/>
                </a:solidFill>
                <a:latin typeface="Arial"/>
                <a:cs typeface="Arial"/>
              </a:rPr>
              <a:t>w</a:t>
            </a:r>
            <a:r>
              <a:rPr sz="2000" b="1" spc="0" dirty="0" smtClean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000" b="1" spc="-64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2000" b="1" spc="9" dirty="0" smtClean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000" b="1" spc="4" dirty="0" smtClean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2000" b="1" spc="9" dirty="0" smtClean="0">
                <a:solidFill>
                  <a:srgbClr val="FF0000"/>
                </a:solidFill>
                <a:latin typeface="Arial"/>
                <a:cs typeface="Arial"/>
              </a:rPr>
              <a:t>ak</a:t>
            </a:r>
            <a:r>
              <a:rPr sz="2000" b="1" spc="0" dirty="0" smtClean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2000" b="1" spc="9" dirty="0" smtClean="0">
                <a:solidFill>
                  <a:srgbClr val="FF0000"/>
                </a:solidFill>
                <a:latin typeface="Arial"/>
                <a:cs typeface="Arial"/>
              </a:rPr>
              <a:t>ka</a:t>
            </a:r>
            <a:r>
              <a:rPr sz="2000" b="1" spc="0" dirty="0" smtClean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000" b="1" spc="-54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2000" b="1" spc="9" dirty="0" smtClean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000" b="1" spc="0" dirty="0" smtClean="0">
                <a:solidFill>
                  <a:srgbClr val="FF0000"/>
                </a:solidFill>
                <a:latin typeface="Arial"/>
                <a:cs typeface="Arial"/>
              </a:rPr>
              <a:t>rh</a:t>
            </a:r>
            <a:r>
              <a:rPr sz="2000" b="1" spc="4" dirty="0" smtClean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000" b="1" spc="-4" dirty="0" smtClean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000" b="1" spc="0" dirty="0" smtClean="0">
                <a:solidFill>
                  <a:srgbClr val="FF0000"/>
                </a:solidFill>
                <a:latin typeface="Arial"/>
                <a:cs typeface="Arial"/>
              </a:rPr>
              <a:t>ung</a:t>
            </a:r>
            <a:r>
              <a:rPr sz="2000" b="1" spc="9" dirty="0" smtClean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000" b="1" spc="0" dirty="0" smtClean="0">
                <a:solidFill>
                  <a:srgbClr val="FF0000"/>
                </a:solidFill>
                <a:latin typeface="Arial"/>
                <a:cs typeface="Arial"/>
              </a:rPr>
              <a:t>n b</a:t>
            </a:r>
            <a:r>
              <a:rPr sz="2000" b="1" spc="4" dirty="0" smtClean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000" b="1" spc="9" dirty="0" smtClean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000" b="1" spc="-50" dirty="0" smtClean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2000" b="1" spc="0" dirty="0" smtClean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  <a:p>
            <a:pPr marL="12700" indent="0">
              <a:lnSpc>
                <a:spcPct val="100041"/>
              </a:lnSpc>
            </a:pPr>
            <a:r>
              <a:rPr sz="2000" b="1" spc="0" dirty="0" smtClean="0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sz="2000" b="1" spc="9" dirty="0" smtClean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000" b="1" spc="0" dirty="0" smtClean="0">
                <a:solidFill>
                  <a:srgbClr val="FF0000"/>
                </a:solidFill>
                <a:latin typeface="Arial"/>
                <a:cs typeface="Arial"/>
              </a:rPr>
              <a:t>rd</a:t>
            </a:r>
            <a:r>
              <a:rPr sz="2000" b="1" spc="9" dirty="0" smtClean="0">
                <a:solidFill>
                  <a:srgbClr val="FF0000"/>
                </a:solidFill>
                <a:latin typeface="Arial"/>
                <a:cs typeface="Arial"/>
              </a:rPr>
              <a:t>asa</a:t>
            </a:r>
            <a:r>
              <a:rPr sz="2000" b="1" spc="0" dirty="0" smtClean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000" b="1" spc="9" dirty="0" smtClean="0">
                <a:solidFill>
                  <a:srgbClr val="FF0000"/>
                </a:solidFill>
                <a:latin typeface="Arial"/>
                <a:cs typeface="Arial"/>
              </a:rPr>
              <a:t>ka</a:t>
            </a:r>
            <a:r>
              <a:rPr sz="2000" b="1" spc="0" dirty="0" smtClean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000" b="1" spc="-54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0000"/>
                </a:solidFill>
                <a:latin typeface="Arial"/>
                <a:cs typeface="Arial"/>
              </a:rPr>
              <a:t>g</a:t>
            </a:r>
            <a:r>
              <a:rPr sz="2000" b="1" spc="9" dirty="0" smtClean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000" b="1" spc="0" dirty="0" smtClean="0">
                <a:solidFill>
                  <a:srgbClr val="FF0000"/>
                </a:solidFill>
                <a:latin typeface="Arial"/>
                <a:cs typeface="Arial"/>
              </a:rPr>
              <a:t>mb</a:t>
            </a:r>
            <a:r>
              <a:rPr sz="2000" b="1" spc="9" dirty="0" smtClean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000" b="1" spc="0" dirty="0" smtClean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000" b="1" spc="-29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000" b="1" spc="9" dirty="0" smtClean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000" b="1" spc="0" dirty="0" smtClean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000" b="1" spc="9" dirty="0" smtClean="0">
                <a:solidFill>
                  <a:srgbClr val="FF0000"/>
                </a:solidFill>
                <a:latin typeface="Arial"/>
                <a:cs typeface="Arial"/>
              </a:rPr>
              <a:t>ca</a:t>
            </a:r>
            <a:r>
              <a:rPr sz="2000" b="1" spc="0" dirty="0" smtClean="0">
                <a:solidFill>
                  <a:srgbClr val="FF0000"/>
                </a:solidFill>
                <a:latin typeface="Arial"/>
                <a:cs typeface="Arial"/>
              </a:rPr>
              <a:t>na</a:t>
            </a:r>
            <a:r>
              <a:rPr sz="2000" b="1" spc="-4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2000" b="1" spc="9" dirty="0" smtClean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000" b="1" spc="0" dirty="0" smtClean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000" b="1" spc="-14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9" dirty="0" smtClean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000" b="1" spc="0" dirty="0" smtClean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2000" b="1" spc="9" dirty="0" smtClean="0">
                <a:solidFill>
                  <a:srgbClr val="FF0000"/>
                </a:solidFill>
                <a:latin typeface="Arial"/>
                <a:cs typeface="Arial"/>
              </a:rPr>
              <a:t>es</a:t>
            </a:r>
            <a:r>
              <a:rPr sz="2000" b="1" spc="4" dirty="0" smtClean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000" b="1" spc="-4" dirty="0" smtClean="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sz="2000" b="1" spc="4" dirty="0" smtClean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000" b="1" spc="9" dirty="0" smtClean="0">
                <a:solidFill>
                  <a:srgbClr val="FF0000"/>
                </a:solidFill>
                <a:latin typeface="Arial"/>
                <a:cs typeface="Arial"/>
              </a:rPr>
              <a:t>kas</a:t>
            </a:r>
            <a:r>
              <a:rPr sz="2000" b="1" spc="0" dirty="0" smtClean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000" b="1" spc="-69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0000"/>
                </a:solidFill>
                <a:latin typeface="Arial"/>
                <a:cs typeface="Arial"/>
              </a:rPr>
              <a:t>pro</a:t>
            </a:r>
            <a:r>
              <a:rPr sz="2000" b="1" spc="-50" dirty="0" smtClean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2000" b="1" spc="9" dirty="0" smtClean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000" b="1" spc="0" dirty="0" smtClean="0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sz="2000" b="1" spc="54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2000" b="1" spc="9" dirty="0" smtClean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000" b="1" spc="0" dirty="0" smtClean="0">
                <a:solidFill>
                  <a:srgbClr val="FF0000"/>
                </a:solidFill>
                <a:latin typeface="Arial"/>
                <a:cs typeface="Arial"/>
              </a:rPr>
              <a:t>da</a:t>
            </a:r>
            <a:r>
              <a:rPr sz="2000" b="1" spc="-4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9" dirty="0" smtClean="0">
                <a:solidFill>
                  <a:srgbClr val="FF0000"/>
                </a:solidFill>
                <a:latin typeface="Arial"/>
                <a:cs typeface="Arial"/>
              </a:rPr>
              <a:t>saa</a:t>
            </a:r>
            <a:r>
              <a:rPr sz="2000" b="1" spc="0" dirty="0" smtClean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000" b="1" spc="-19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4" dirty="0" smtClean="0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sz="2000" b="1" spc="0" dirty="0" smtClean="0">
                <a:solidFill>
                  <a:srgbClr val="FF0000"/>
                </a:solidFill>
                <a:latin typeface="Arial"/>
                <a:cs typeface="Arial"/>
              </a:rPr>
              <a:t>P </a:t>
            </a:r>
            <a:r>
              <a:rPr sz="2000" b="1" spc="-4" dirty="0" smtClean="0">
                <a:solidFill>
                  <a:srgbClr val="FF0000"/>
                </a:solidFill>
                <a:latin typeface="Arial"/>
                <a:cs typeface="Arial"/>
              </a:rPr>
              <a:t>(K</a:t>
            </a:r>
            <a:r>
              <a:rPr sz="2000" b="1" spc="9" dirty="0" smtClean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000" b="1" spc="0" dirty="0" smtClean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000" b="1" spc="-14" dirty="0" smtClean="0">
                <a:solidFill>
                  <a:srgbClr val="FF0000"/>
                </a:solidFill>
                <a:latin typeface="Arial"/>
                <a:cs typeface="Arial"/>
              </a:rPr>
              <a:t>j</a:t>
            </a:r>
            <a:r>
              <a:rPr sz="2000" b="1" spc="0" dirty="0" smtClean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000" b="1" spc="-4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4" dirty="0" smtClean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2000" b="1" spc="0" dirty="0" smtClean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000" b="1" spc="9" dirty="0" smtClean="0">
                <a:solidFill>
                  <a:srgbClr val="FF0000"/>
                </a:solidFill>
                <a:latin typeface="Arial"/>
                <a:cs typeface="Arial"/>
              </a:rPr>
              <a:t>ak</a:t>
            </a:r>
            <a:r>
              <a:rPr sz="2000" b="1" spc="-4" dirty="0" smtClean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000" b="1" spc="9" dirty="0" smtClean="0">
                <a:solidFill>
                  <a:srgbClr val="FF0000"/>
                </a:solidFill>
                <a:latin typeface="Arial"/>
                <a:cs typeface="Arial"/>
              </a:rPr>
              <a:t>ek</a:t>
            </a:r>
            <a:r>
              <a:rPr sz="2000" b="1" spc="0" dirty="0" smtClean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r>
              <a:rPr sz="2000" b="1" spc="-39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9" dirty="0" smtClean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000" b="1" spc="-4" dirty="0" smtClean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000" b="1" spc="9" dirty="0" smtClean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000" b="1" spc="0" dirty="0" smtClean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2000" b="1" spc="-14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0000"/>
                </a:solidFill>
                <a:latin typeface="Arial"/>
                <a:cs typeface="Arial"/>
              </a:rPr>
              <a:t>pro</a:t>
            </a:r>
            <a:r>
              <a:rPr sz="2000" b="1" spc="-50" dirty="0" smtClean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2000" b="1" spc="9" dirty="0" smtClean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000" b="1" spc="0" dirty="0" smtClean="0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sz="2000" b="1" spc="34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4" dirty="0" smtClean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2000" b="1" spc="9" dirty="0" smtClean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000" b="1" spc="4" dirty="0" smtClean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000" b="1" spc="0" dirty="0" smtClean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000" b="1" spc="-14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50" dirty="0" smtClean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2000" b="1" spc="9" dirty="0" smtClean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000" b="1" spc="0" dirty="0" smtClean="0">
                <a:solidFill>
                  <a:srgbClr val="FF0000"/>
                </a:solidFill>
                <a:latin typeface="Arial"/>
                <a:cs typeface="Arial"/>
              </a:rPr>
              <a:t>ng</a:t>
            </a:r>
            <a:r>
              <a:rPr sz="2000" b="1" spc="44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2000" b="1" spc="4" dirty="0" smtClean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000" b="1" spc="9" dirty="0" smtClean="0">
                <a:solidFill>
                  <a:srgbClr val="FF0000"/>
                </a:solidFill>
                <a:latin typeface="Arial"/>
                <a:cs typeface="Arial"/>
              </a:rPr>
              <a:t>se</a:t>
            </a:r>
            <a:r>
              <a:rPr sz="2000" b="1" spc="-4" dirty="0" smtClean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000" b="1" spc="0" dirty="0" smtClean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2000" b="1" spc="-14" dirty="0" smtClean="0">
                <a:solidFill>
                  <a:srgbClr val="FF0000"/>
                </a:solidFill>
                <a:latin typeface="Arial"/>
                <a:cs typeface="Arial"/>
              </a:rPr>
              <a:t>j</a:t>
            </a:r>
            <a:r>
              <a:rPr sz="2000" b="1" spc="0" dirty="0" smtClean="0">
                <a:solidFill>
                  <a:srgbClr val="FF0000"/>
                </a:solidFill>
                <a:latin typeface="Arial"/>
                <a:cs typeface="Arial"/>
              </a:rPr>
              <a:t>ui</a:t>
            </a:r>
            <a:r>
              <a:rPr sz="2000" b="1" spc="-9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2000" b="1" spc="4" dirty="0" smtClean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2000" b="1" spc="9" dirty="0" smtClean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000" b="1" spc="0" dirty="0" smtClean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sz="2000" b="1" spc="-14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4" dirty="0" smtClean="0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sz="2000" b="1" spc="0" dirty="0" smtClean="0">
                <a:solidFill>
                  <a:srgbClr val="FF0000"/>
                </a:solidFill>
                <a:latin typeface="Arial"/>
                <a:cs typeface="Arial"/>
              </a:rPr>
              <a:t>oord</a:t>
            </a:r>
            <a:r>
              <a:rPr sz="2000" b="1" spc="4" dirty="0" smtClean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000" b="1" spc="0" dirty="0" smtClean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000" b="1" spc="9" dirty="0" smtClean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000" b="1" spc="-4" dirty="0" smtClean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000" b="1" spc="0" dirty="0" smtClean="0">
                <a:solidFill>
                  <a:srgbClr val="FF0000"/>
                </a:solidFill>
                <a:latin typeface="Arial"/>
                <a:cs typeface="Arial"/>
              </a:rPr>
              <a:t>or T</a:t>
            </a:r>
            <a:r>
              <a:rPr sz="2000" b="1" spc="-64" dirty="0" smtClean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000" b="1" spc="4" dirty="0" smtClean="0">
                <a:solidFill>
                  <a:srgbClr val="FF0000"/>
                </a:solidFill>
                <a:latin typeface="Arial"/>
                <a:cs typeface="Arial"/>
              </a:rPr>
              <a:t>/P</a:t>
            </a:r>
            <a:r>
              <a:rPr sz="2000" b="1" spc="0" dirty="0" smtClean="0">
                <a:solidFill>
                  <a:srgbClr val="FF0000"/>
                </a:solidFill>
                <a:latin typeface="Arial"/>
                <a:cs typeface="Arial"/>
              </a:rPr>
              <a:t>rodi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28279" y="2424114"/>
            <a:ext cx="2166156" cy="241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39"/>
              </a:lnSpc>
              <a:spcBef>
                <a:spcPts val="92"/>
              </a:spcBef>
            </a:pPr>
            <a:r>
              <a:rPr sz="1700" spc="-4" dirty="0" smtClean="0">
                <a:latin typeface="Arial"/>
                <a:cs typeface="Arial"/>
              </a:rPr>
              <a:t>harg</a:t>
            </a:r>
            <a:r>
              <a:rPr sz="1700" spc="0" dirty="0" smtClean="0">
                <a:latin typeface="Arial"/>
                <a:cs typeface="Arial"/>
              </a:rPr>
              <a:t>a </a:t>
            </a:r>
            <a:r>
              <a:rPr sz="1700" spc="9" dirty="0" smtClean="0">
                <a:latin typeface="Arial"/>
                <a:cs typeface="Arial"/>
              </a:rPr>
              <a:t>s</a:t>
            </a:r>
            <a:r>
              <a:rPr sz="1700" spc="-4" dirty="0" smtClean="0">
                <a:latin typeface="Arial"/>
                <a:cs typeface="Arial"/>
              </a:rPr>
              <a:t>a</a:t>
            </a:r>
            <a:r>
              <a:rPr sz="1700" spc="4" dirty="0" smtClean="0">
                <a:latin typeface="Arial"/>
                <a:cs typeface="Arial"/>
              </a:rPr>
              <a:t>t</a:t>
            </a:r>
            <a:r>
              <a:rPr sz="1700" spc="-4" dirty="0" smtClean="0">
                <a:latin typeface="Arial"/>
                <a:cs typeface="Arial"/>
              </a:rPr>
              <a:t>uan</a:t>
            </a:r>
            <a:r>
              <a:rPr sz="1700" spc="0" dirty="0" smtClean="0">
                <a:latin typeface="Arial"/>
                <a:cs typeface="Arial"/>
              </a:rPr>
              <a:t>,</a:t>
            </a:r>
            <a:r>
              <a:rPr sz="1700" spc="14" dirty="0" smtClean="0">
                <a:latin typeface="Arial"/>
                <a:cs typeface="Arial"/>
              </a:rPr>
              <a:t> </a:t>
            </a:r>
            <a:r>
              <a:rPr sz="1700" spc="4" dirty="0" smtClean="0">
                <a:latin typeface="Arial"/>
                <a:cs typeface="Arial"/>
              </a:rPr>
              <a:t>B</a:t>
            </a:r>
            <a:r>
              <a:rPr sz="1700" spc="0" dirty="0" smtClean="0">
                <a:latin typeface="Arial"/>
                <a:cs typeface="Arial"/>
              </a:rPr>
              <a:t>Q</a:t>
            </a:r>
            <a:r>
              <a:rPr sz="1700" spc="-14" dirty="0" smtClean="0">
                <a:latin typeface="Arial"/>
                <a:cs typeface="Arial"/>
              </a:rPr>
              <a:t> </a:t>
            </a:r>
            <a:r>
              <a:rPr sz="1700" spc="-4" dirty="0" smtClean="0">
                <a:latin typeface="Arial"/>
                <a:cs typeface="Arial"/>
              </a:rPr>
              <a:t>dan</a:t>
            </a:r>
            <a:endParaRPr sz="17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40756" y="2527623"/>
            <a:ext cx="2773414" cy="5689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51725" indent="-739025">
              <a:lnSpc>
                <a:spcPts val="2180"/>
              </a:lnSpc>
              <a:spcBef>
                <a:spcPts val="164"/>
              </a:spcBef>
            </a:pPr>
            <a:r>
              <a:rPr sz="2100" spc="9" dirty="0" smtClean="0">
                <a:latin typeface="Arial"/>
                <a:cs typeface="Arial"/>
              </a:rPr>
              <a:t>s</a:t>
            </a:r>
            <a:r>
              <a:rPr sz="2100" spc="-4" dirty="0" smtClean="0">
                <a:latin typeface="Arial"/>
                <a:cs typeface="Arial"/>
              </a:rPr>
              <a:t>t</a:t>
            </a:r>
            <a:r>
              <a:rPr sz="2100" spc="-9" dirty="0" smtClean="0">
                <a:latin typeface="Arial"/>
                <a:cs typeface="Arial"/>
              </a:rPr>
              <a:t>ud</a:t>
            </a:r>
            <a:r>
              <a:rPr sz="2100" spc="0" dirty="0" smtClean="0">
                <a:latin typeface="Arial"/>
                <a:cs typeface="Arial"/>
              </a:rPr>
              <a:t>i</a:t>
            </a:r>
            <a:r>
              <a:rPr sz="2100" spc="-9" dirty="0" smtClean="0">
                <a:latin typeface="Arial"/>
                <a:cs typeface="Arial"/>
              </a:rPr>
              <a:t> </a:t>
            </a:r>
            <a:r>
              <a:rPr sz="2100" spc="9" dirty="0" smtClean="0">
                <a:latin typeface="Arial"/>
                <a:cs typeface="Arial"/>
              </a:rPr>
              <a:t>k</a:t>
            </a:r>
            <a:r>
              <a:rPr sz="2100" spc="-9" dirty="0" smtClean="0">
                <a:latin typeface="Arial"/>
                <a:cs typeface="Arial"/>
              </a:rPr>
              <a:t>a</a:t>
            </a:r>
            <a:r>
              <a:rPr sz="2100" spc="9" dirty="0" smtClean="0">
                <a:latin typeface="Arial"/>
                <a:cs typeface="Arial"/>
              </a:rPr>
              <a:t>s</a:t>
            </a:r>
            <a:r>
              <a:rPr sz="2100" spc="-9" dirty="0" smtClean="0">
                <a:latin typeface="Arial"/>
                <a:cs typeface="Arial"/>
              </a:rPr>
              <a:t>u</a:t>
            </a:r>
            <a:r>
              <a:rPr sz="2100" spc="0" dirty="0" smtClean="0">
                <a:latin typeface="Arial"/>
                <a:cs typeface="Arial"/>
              </a:rPr>
              <a:t>s</a:t>
            </a:r>
            <a:r>
              <a:rPr sz="2100" spc="-9" dirty="0" smtClean="0">
                <a:latin typeface="Arial"/>
                <a:cs typeface="Arial"/>
              </a:rPr>
              <a:t> membahas mengena</a:t>
            </a:r>
            <a:r>
              <a:rPr sz="2100" spc="-4" dirty="0" smtClean="0">
                <a:latin typeface="Arial"/>
                <a:cs typeface="Arial"/>
              </a:rPr>
              <a:t>i</a:t>
            </a:r>
            <a:r>
              <a:rPr sz="2100" spc="0" dirty="0" smtClean="0">
                <a:latin typeface="Arial"/>
                <a:cs typeface="Arial"/>
              </a:rPr>
              <a:t>:</a:t>
            </a:r>
            <a:endParaRPr sz="2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55559" y="2906650"/>
            <a:ext cx="2183968" cy="241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39"/>
              </a:lnSpc>
              <a:spcBef>
                <a:spcPts val="92"/>
              </a:spcBef>
            </a:pPr>
            <a:r>
              <a:rPr sz="1700" spc="0" dirty="0" smtClean="0">
                <a:latin typeface="Arial"/>
                <a:cs typeface="Arial"/>
              </a:rPr>
              <a:t>•</a:t>
            </a:r>
            <a:r>
              <a:rPr sz="1700" spc="295" dirty="0" smtClean="0">
                <a:latin typeface="Arial"/>
                <a:cs typeface="Arial"/>
              </a:rPr>
              <a:t> </a:t>
            </a:r>
            <a:r>
              <a:rPr sz="1700" spc="9" dirty="0" smtClean="0">
                <a:latin typeface="Arial"/>
                <a:cs typeface="Arial"/>
              </a:rPr>
              <a:t>J</a:t>
            </a:r>
            <a:r>
              <a:rPr sz="1700" spc="-4" dirty="0" smtClean="0">
                <a:latin typeface="Arial"/>
                <a:cs typeface="Arial"/>
              </a:rPr>
              <a:t>adwa</a:t>
            </a:r>
            <a:r>
              <a:rPr sz="1700" spc="0" dirty="0" smtClean="0">
                <a:latin typeface="Arial"/>
                <a:cs typeface="Arial"/>
              </a:rPr>
              <a:t>l</a:t>
            </a:r>
            <a:r>
              <a:rPr sz="1700" spc="-9" dirty="0" smtClean="0">
                <a:latin typeface="Arial"/>
                <a:cs typeface="Arial"/>
              </a:rPr>
              <a:t> </a:t>
            </a:r>
            <a:r>
              <a:rPr sz="1700" spc="-4" dirty="0" smtClean="0">
                <a:latin typeface="Arial"/>
                <a:cs typeface="Arial"/>
              </a:rPr>
              <a:t>pe</a:t>
            </a:r>
            <a:r>
              <a:rPr sz="1700" spc="4" dirty="0" smtClean="0">
                <a:latin typeface="Arial"/>
                <a:cs typeface="Arial"/>
              </a:rPr>
              <a:t>l</a:t>
            </a:r>
            <a:r>
              <a:rPr sz="1700" spc="-4" dirty="0" smtClean="0">
                <a:latin typeface="Arial"/>
                <a:cs typeface="Arial"/>
              </a:rPr>
              <a:t>a</a:t>
            </a:r>
            <a:r>
              <a:rPr sz="1700" spc="29" dirty="0" smtClean="0">
                <a:latin typeface="Arial"/>
                <a:cs typeface="Arial"/>
              </a:rPr>
              <a:t>k</a:t>
            </a:r>
            <a:r>
              <a:rPr sz="1700" spc="9" dirty="0" smtClean="0">
                <a:latin typeface="Arial"/>
                <a:cs typeface="Arial"/>
              </a:rPr>
              <a:t>s</a:t>
            </a:r>
            <a:r>
              <a:rPr sz="1700" spc="-4" dirty="0" smtClean="0">
                <a:latin typeface="Arial"/>
                <a:cs typeface="Arial"/>
              </a:rPr>
              <a:t>anaan</a:t>
            </a:r>
            <a:endParaRPr sz="1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20174" y="1600200"/>
            <a:ext cx="5966612" cy="21145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50"/>
              </a:lnSpc>
              <a:spcBef>
                <a:spcPts val="41"/>
              </a:spcBef>
            </a:pPr>
            <a:endParaRPr sz="750"/>
          </a:p>
          <a:p>
            <a:pPr marL="3048085">
              <a:lnSpc>
                <a:spcPct val="95825"/>
              </a:lnSpc>
            </a:pPr>
            <a:r>
              <a:rPr sz="1700" spc="0" dirty="0" smtClean="0">
                <a:latin typeface="Arial"/>
                <a:cs typeface="Arial"/>
              </a:rPr>
              <a:t>•</a:t>
            </a:r>
            <a:r>
              <a:rPr sz="1700" spc="295" dirty="0" smtClean="0">
                <a:latin typeface="Arial"/>
                <a:cs typeface="Arial"/>
              </a:rPr>
              <a:t> </a:t>
            </a:r>
            <a:r>
              <a:rPr sz="1700" spc="-4" dirty="0" smtClean="0">
                <a:latin typeface="Arial"/>
                <a:cs typeface="Arial"/>
              </a:rPr>
              <a:t>Quan</a:t>
            </a:r>
            <a:r>
              <a:rPr sz="1700" spc="4" dirty="0" smtClean="0">
                <a:latin typeface="Arial"/>
                <a:cs typeface="Arial"/>
              </a:rPr>
              <a:t>tit</a:t>
            </a:r>
            <a:r>
              <a:rPr sz="1700" spc="0" dirty="0" smtClean="0">
                <a:latin typeface="Arial"/>
                <a:cs typeface="Arial"/>
              </a:rPr>
              <a:t>y</a:t>
            </a:r>
            <a:r>
              <a:rPr sz="1700" spc="-39" dirty="0" smtClean="0">
                <a:latin typeface="Arial"/>
                <a:cs typeface="Arial"/>
              </a:rPr>
              <a:t> </a:t>
            </a:r>
            <a:r>
              <a:rPr sz="1700" spc="-179" dirty="0" smtClean="0">
                <a:latin typeface="Arial"/>
                <a:cs typeface="Arial"/>
              </a:rPr>
              <a:t>T</a:t>
            </a:r>
            <a:r>
              <a:rPr sz="1700" spc="-4" dirty="0" smtClean="0">
                <a:latin typeface="Arial"/>
                <a:cs typeface="Arial"/>
              </a:rPr>
              <a:t>a</a:t>
            </a:r>
            <a:r>
              <a:rPr sz="1700" spc="29" dirty="0" smtClean="0">
                <a:latin typeface="Arial"/>
                <a:cs typeface="Arial"/>
              </a:rPr>
              <a:t>k</a:t>
            </a:r>
            <a:r>
              <a:rPr sz="1700" spc="0" dirty="0" smtClean="0">
                <a:latin typeface="Arial"/>
                <a:cs typeface="Arial"/>
              </a:rPr>
              <a:t>e</a:t>
            </a:r>
            <a:r>
              <a:rPr sz="1700" spc="-34" dirty="0" smtClean="0">
                <a:latin typeface="Arial"/>
                <a:cs typeface="Arial"/>
              </a:rPr>
              <a:t> </a:t>
            </a:r>
            <a:r>
              <a:rPr sz="1700" spc="-4" dirty="0" smtClean="0">
                <a:latin typeface="Arial"/>
                <a:cs typeface="Arial"/>
              </a:rPr>
              <a:t>O</a:t>
            </a:r>
            <a:r>
              <a:rPr sz="1700" spc="-34" dirty="0" smtClean="0">
                <a:latin typeface="Arial"/>
                <a:cs typeface="Arial"/>
              </a:rPr>
              <a:t>f</a:t>
            </a:r>
            <a:r>
              <a:rPr sz="1700" spc="0" dirty="0" smtClean="0">
                <a:latin typeface="Arial"/>
                <a:cs typeface="Arial"/>
              </a:rPr>
              <a:t>f</a:t>
            </a:r>
            <a:endParaRPr sz="1700">
              <a:latin typeface="Arial"/>
              <a:cs typeface="Arial"/>
            </a:endParaRPr>
          </a:p>
          <a:p>
            <a:pPr marL="3048085">
              <a:lnSpc>
                <a:spcPct val="95825"/>
              </a:lnSpc>
              <a:spcBef>
                <a:spcPts val="105"/>
              </a:spcBef>
            </a:pPr>
            <a:r>
              <a:rPr sz="1700" spc="0" dirty="0" smtClean="0">
                <a:latin typeface="Arial"/>
                <a:cs typeface="Arial"/>
              </a:rPr>
              <a:t>•</a:t>
            </a:r>
            <a:r>
              <a:rPr sz="1700" spc="295" dirty="0" smtClean="0">
                <a:latin typeface="Arial"/>
                <a:cs typeface="Arial"/>
              </a:rPr>
              <a:t> </a:t>
            </a:r>
            <a:r>
              <a:rPr sz="1700" spc="-4" dirty="0" smtClean="0">
                <a:latin typeface="Arial"/>
                <a:cs typeface="Arial"/>
              </a:rPr>
              <a:t>Ren</a:t>
            </a:r>
            <a:r>
              <a:rPr sz="1700" spc="9" dirty="0" smtClean="0">
                <a:latin typeface="Arial"/>
                <a:cs typeface="Arial"/>
              </a:rPr>
              <a:t>c</a:t>
            </a:r>
            <a:r>
              <a:rPr sz="1700" spc="-4" dirty="0" smtClean="0">
                <a:latin typeface="Arial"/>
                <a:cs typeface="Arial"/>
              </a:rPr>
              <a:t>an</a:t>
            </a:r>
            <a:r>
              <a:rPr sz="1700" spc="0" dirty="0" smtClean="0">
                <a:latin typeface="Arial"/>
                <a:cs typeface="Arial"/>
              </a:rPr>
              <a:t>a</a:t>
            </a:r>
            <a:r>
              <a:rPr sz="1700" spc="-94" dirty="0" smtClean="0">
                <a:latin typeface="Arial"/>
                <a:cs typeface="Arial"/>
              </a:rPr>
              <a:t> </a:t>
            </a:r>
            <a:r>
              <a:rPr sz="1700" spc="4" dirty="0" smtClean="0">
                <a:latin typeface="Arial"/>
                <a:cs typeface="Arial"/>
              </a:rPr>
              <a:t>A</a:t>
            </a:r>
            <a:r>
              <a:rPr sz="1700" spc="-4" dirty="0" smtClean="0">
                <a:latin typeface="Arial"/>
                <a:cs typeface="Arial"/>
              </a:rPr>
              <a:t>nggara</a:t>
            </a:r>
            <a:r>
              <a:rPr sz="1700" spc="0" dirty="0" smtClean="0">
                <a:latin typeface="Arial"/>
                <a:cs typeface="Arial"/>
              </a:rPr>
              <a:t>n</a:t>
            </a:r>
            <a:r>
              <a:rPr sz="1700" spc="25" dirty="0" smtClean="0">
                <a:latin typeface="Arial"/>
                <a:cs typeface="Arial"/>
              </a:rPr>
              <a:t> </a:t>
            </a:r>
            <a:r>
              <a:rPr sz="1700" spc="4" dirty="0" smtClean="0">
                <a:latin typeface="Arial"/>
                <a:cs typeface="Arial"/>
              </a:rPr>
              <a:t>Bi</a:t>
            </a:r>
            <a:r>
              <a:rPr sz="1700" spc="-4" dirty="0" smtClean="0">
                <a:latin typeface="Arial"/>
                <a:cs typeface="Arial"/>
              </a:rPr>
              <a:t>a</a:t>
            </a:r>
            <a:r>
              <a:rPr sz="1700" spc="-29" dirty="0" smtClean="0">
                <a:latin typeface="Arial"/>
                <a:cs typeface="Arial"/>
              </a:rPr>
              <a:t>y</a:t>
            </a:r>
            <a:r>
              <a:rPr sz="1700" spc="0" dirty="0" smtClean="0">
                <a:latin typeface="Arial"/>
                <a:cs typeface="Arial"/>
              </a:rPr>
              <a:t>a</a:t>
            </a:r>
            <a:endParaRPr sz="1700">
              <a:latin typeface="Arial"/>
              <a:cs typeface="Arial"/>
            </a:endParaRPr>
          </a:p>
          <a:p>
            <a:pPr marL="301035">
              <a:lnSpc>
                <a:spcPts val="2545"/>
              </a:lnSpc>
              <a:spcBef>
                <a:spcPts val="127"/>
              </a:spcBef>
            </a:pPr>
            <a:r>
              <a:rPr sz="3150" spc="-244" baseline="-2760" dirty="0" smtClean="0">
                <a:latin typeface="Arial"/>
                <a:cs typeface="Arial"/>
              </a:rPr>
              <a:t>T</a:t>
            </a:r>
            <a:r>
              <a:rPr sz="3150" spc="-9" baseline="-2760" dirty="0" smtClean="0">
                <a:latin typeface="Arial"/>
                <a:cs typeface="Arial"/>
              </a:rPr>
              <a:t>op</a:t>
            </a:r>
            <a:r>
              <a:rPr sz="3150" spc="-4" baseline="-2760" dirty="0" smtClean="0">
                <a:latin typeface="Arial"/>
                <a:cs typeface="Arial"/>
              </a:rPr>
              <a:t>i</a:t>
            </a:r>
            <a:r>
              <a:rPr sz="3150" spc="0" baseline="-2760" dirty="0" smtClean="0">
                <a:latin typeface="Arial"/>
                <a:cs typeface="Arial"/>
              </a:rPr>
              <a:t>k</a:t>
            </a:r>
            <a:r>
              <a:rPr sz="3150" spc="9" baseline="-2760" dirty="0" smtClean="0">
                <a:latin typeface="Arial"/>
                <a:cs typeface="Arial"/>
              </a:rPr>
              <a:t> </a:t>
            </a:r>
            <a:r>
              <a:rPr sz="3150" spc="-9" baseline="-2760" dirty="0" smtClean="0">
                <a:latin typeface="Arial"/>
                <a:cs typeface="Arial"/>
              </a:rPr>
              <a:t>baha</a:t>
            </a:r>
            <a:r>
              <a:rPr sz="3150" spc="9" baseline="-2760" dirty="0" smtClean="0">
                <a:latin typeface="Arial"/>
                <a:cs typeface="Arial"/>
              </a:rPr>
              <a:t>s</a:t>
            </a:r>
            <a:r>
              <a:rPr sz="3150" spc="-9" baseline="-2760" dirty="0" smtClean="0">
                <a:latin typeface="Arial"/>
                <a:cs typeface="Arial"/>
              </a:rPr>
              <a:t>a</a:t>
            </a:r>
            <a:r>
              <a:rPr sz="3150" spc="0" baseline="-2760" dirty="0" smtClean="0">
                <a:latin typeface="Arial"/>
                <a:cs typeface="Arial"/>
              </a:rPr>
              <a:t>n</a:t>
            </a:r>
            <a:r>
              <a:rPr sz="3150" spc="29" baseline="-2760" dirty="0" smtClean="0">
                <a:latin typeface="Arial"/>
                <a:cs typeface="Arial"/>
              </a:rPr>
              <a:t> </a:t>
            </a:r>
            <a:r>
              <a:rPr sz="3150" spc="-9" baseline="-2760" dirty="0" smtClean="0">
                <a:latin typeface="Arial"/>
                <a:cs typeface="Arial"/>
              </a:rPr>
              <a:t>pad</a:t>
            </a:r>
            <a:r>
              <a:rPr sz="3150" spc="0" baseline="-2760" dirty="0" smtClean="0">
                <a:latin typeface="Arial"/>
                <a:cs typeface="Arial"/>
              </a:rPr>
              <a:t>a      </a:t>
            </a:r>
            <a:r>
              <a:rPr sz="3150" spc="179" baseline="-2760" dirty="0" smtClean="0">
                <a:latin typeface="Arial"/>
                <a:cs typeface="Arial"/>
              </a:rPr>
              <a:t> </a:t>
            </a:r>
            <a:r>
              <a:rPr sz="2550" spc="-4" baseline="22167" dirty="0" smtClean="0">
                <a:latin typeface="Arial"/>
                <a:cs typeface="Arial"/>
              </a:rPr>
              <a:t>(Harg</a:t>
            </a:r>
            <a:r>
              <a:rPr sz="2550" spc="0" baseline="22167" dirty="0" smtClean="0">
                <a:latin typeface="Arial"/>
                <a:cs typeface="Arial"/>
              </a:rPr>
              <a:t>a </a:t>
            </a:r>
            <a:r>
              <a:rPr sz="2550" spc="-4" baseline="22167" dirty="0" smtClean="0">
                <a:latin typeface="Arial"/>
                <a:cs typeface="Arial"/>
              </a:rPr>
              <a:t>bahan</a:t>
            </a:r>
            <a:r>
              <a:rPr sz="2550" spc="4" baseline="22167" dirty="0" smtClean="0">
                <a:latin typeface="Arial"/>
                <a:cs typeface="Arial"/>
              </a:rPr>
              <a:t>/</a:t>
            </a:r>
            <a:r>
              <a:rPr sz="2550" spc="-4" baseline="22167" dirty="0" smtClean="0">
                <a:latin typeface="Arial"/>
                <a:cs typeface="Arial"/>
              </a:rPr>
              <a:t>upah</a:t>
            </a:r>
            <a:r>
              <a:rPr sz="2550" spc="0" baseline="22167" dirty="0" smtClean="0">
                <a:latin typeface="Arial"/>
                <a:cs typeface="Arial"/>
              </a:rPr>
              <a:t>,</a:t>
            </a:r>
            <a:r>
              <a:rPr sz="2550" spc="54" baseline="22167" dirty="0" smtClean="0">
                <a:latin typeface="Arial"/>
                <a:cs typeface="Arial"/>
              </a:rPr>
              <a:t> </a:t>
            </a:r>
            <a:r>
              <a:rPr sz="2550" spc="-4" baseline="22167" dirty="0" smtClean="0">
                <a:latin typeface="Arial"/>
                <a:cs typeface="Arial"/>
              </a:rPr>
              <a:t>ana</a:t>
            </a:r>
            <a:r>
              <a:rPr sz="2550" spc="4" baseline="22167" dirty="0" smtClean="0">
                <a:latin typeface="Arial"/>
                <a:cs typeface="Arial"/>
              </a:rPr>
              <a:t>li</a:t>
            </a:r>
            <a:r>
              <a:rPr sz="2550" spc="9" baseline="22167" dirty="0" smtClean="0">
                <a:latin typeface="Arial"/>
                <a:cs typeface="Arial"/>
              </a:rPr>
              <a:t>s</a:t>
            </a:r>
            <a:r>
              <a:rPr sz="2550" spc="0" baseline="22167" dirty="0" smtClean="0">
                <a:latin typeface="Arial"/>
                <a:cs typeface="Arial"/>
              </a:rPr>
              <a:t>a</a:t>
            </a:r>
            <a:endParaRPr sz="1700">
              <a:latin typeface="Arial"/>
              <a:cs typeface="Arial"/>
            </a:endParaRPr>
          </a:p>
          <a:p>
            <a:pPr marL="3220805">
              <a:lnSpc>
                <a:spcPct val="95825"/>
              </a:lnSpc>
              <a:spcBef>
                <a:spcPts val="652"/>
              </a:spcBef>
            </a:pPr>
            <a:r>
              <a:rPr sz="1700" spc="-4" dirty="0" smtClean="0">
                <a:latin typeface="Arial"/>
                <a:cs typeface="Arial"/>
              </a:rPr>
              <a:t>re</a:t>
            </a:r>
            <a:r>
              <a:rPr sz="1700" spc="29" dirty="0" smtClean="0">
                <a:latin typeface="Arial"/>
                <a:cs typeface="Arial"/>
              </a:rPr>
              <a:t>k</a:t>
            </a:r>
            <a:r>
              <a:rPr sz="1700" spc="-4" dirty="0" smtClean="0">
                <a:latin typeface="Arial"/>
                <a:cs typeface="Arial"/>
              </a:rPr>
              <a:t>ap</a:t>
            </a:r>
            <a:r>
              <a:rPr sz="1700" spc="4" dirty="0" smtClean="0">
                <a:latin typeface="Arial"/>
                <a:cs typeface="Arial"/>
              </a:rPr>
              <a:t>it</a:t>
            </a:r>
            <a:r>
              <a:rPr sz="1700" spc="-4" dirty="0" smtClean="0">
                <a:latin typeface="Arial"/>
                <a:cs typeface="Arial"/>
              </a:rPr>
              <a:t>u</a:t>
            </a:r>
            <a:r>
              <a:rPr sz="1700" spc="4" dirty="0" smtClean="0">
                <a:latin typeface="Arial"/>
                <a:cs typeface="Arial"/>
              </a:rPr>
              <a:t>l</a:t>
            </a:r>
            <a:r>
              <a:rPr sz="1700" spc="-4" dirty="0" smtClean="0">
                <a:latin typeface="Arial"/>
                <a:cs typeface="Arial"/>
              </a:rPr>
              <a:t>a</a:t>
            </a:r>
            <a:r>
              <a:rPr sz="1700" spc="9" dirty="0" smtClean="0">
                <a:latin typeface="Arial"/>
                <a:cs typeface="Arial"/>
              </a:rPr>
              <a:t>s</a:t>
            </a:r>
            <a:r>
              <a:rPr sz="1700" spc="4" dirty="0" smtClean="0">
                <a:latin typeface="Arial"/>
                <a:cs typeface="Arial"/>
              </a:rPr>
              <a:t>i</a:t>
            </a:r>
            <a:r>
              <a:rPr sz="1700" spc="0" dirty="0" smtClean="0">
                <a:latin typeface="Arial"/>
                <a:cs typeface="Arial"/>
              </a:rPr>
              <a:t>)</a:t>
            </a:r>
            <a:endParaRPr sz="1700">
              <a:latin typeface="Arial"/>
              <a:cs typeface="Arial"/>
            </a:endParaRPr>
          </a:p>
          <a:p>
            <a:pPr marL="3220805">
              <a:lnSpc>
                <a:spcPct val="95825"/>
              </a:lnSpc>
              <a:spcBef>
                <a:spcPts val="1844"/>
              </a:spcBef>
            </a:pPr>
            <a:r>
              <a:rPr sz="1700" spc="29" dirty="0" smtClean="0">
                <a:latin typeface="Arial"/>
                <a:cs typeface="Arial"/>
              </a:rPr>
              <a:t>k</a:t>
            </a:r>
            <a:r>
              <a:rPr sz="1700" spc="-4" dirty="0" smtClean="0">
                <a:latin typeface="Arial"/>
                <a:cs typeface="Arial"/>
              </a:rPr>
              <a:t>on</a:t>
            </a:r>
            <a:r>
              <a:rPr sz="1700" spc="9" dirty="0" smtClean="0">
                <a:latin typeface="Arial"/>
                <a:cs typeface="Arial"/>
              </a:rPr>
              <a:t>s</a:t>
            </a:r>
            <a:r>
              <a:rPr sz="1700" spc="4" dirty="0" smtClean="0">
                <a:latin typeface="Arial"/>
                <a:cs typeface="Arial"/>
              </a:rPr>
              <a:t>t</a:t>
            </a:r>
            <a:r>
              <a:rPr sz="1700" spc="-4" dirty="0" smtClean="0">
                <a:latin typeface="Arial"/>
                <a:cs typeface="Arial"/>
              </a:rPr>
              <a:t>ru</a:t>
            </a:r>
            <a:r>
              <a:rPr sz="1700" spc="29" dirty="0" smtClean="0">
                <a:latin typeface="Arial"/>
                <a:cs typeface="Arial"/>
              </a:rPr>
              <a:t>k</a:t>
            </a:r>
            <a:r>
              <a:rPr sz="1700" spc="9" dirty="0" smtClean="0">
                <a:latin typeface="Arial"/>
                <a:cs typeface="Arial"/>
              </a:rPr>
              <a:t>s</a:t>
            </a:r>
            <a:r>
              <a:rPr sz="1700" spc="0" dirty="0" smtClean="0">
                <a:latin typeface="Arial"/>
                <a:cs typeface="Arial"/>
              </a:rPr>
              <a:t>i</a:t>
            </a:r>
            <a:r>
              <a:rPr sz="1700" spc="-89" dirty="0" smtClean="0">
                <a:latin typeface="Arial"/>
                <a:cs typeface="Arial"/>
              </a:rPr>
              <a:t> </a:t>
            </a:r>
            <a:r>
              <a:rPr sz="1700" spc="-4" dirty="0" smtClean="0">
                <a:latin typeface="Arial"/>
                <a:cs typeface="Arial"/>
              </a:rPr>
              <a:t>(</a:t>
            </a:r>
            <a:r>
              <a:rPr sz="1700" spc="4" dirty="0" smtClean="0">
                <a:latin typeface="Arial"/>
                <a:cs typeface="Arial"/>
              </a:rPr>
              <a:t>K</a:t>
            </a:r>
            <a:r>
              <a:rPr sz="1700" spc="-4" dirty="0" smtClean="0">
                <a:latin typeface="Arial"/>
                <a:cs typeface="Arial"/>
              </a:rPr>
              <a:t>ur</a:t>
            </a:r>
            <a:r>
              <a:rPr sz="1700" spc="9" dirty="0" smtClean="0">
                <a:latin typeface="Arial"/>
                <a:cs typeface="Arial"/>
              </a:rPr>
              <a:t>v</a:t>
            </a:r>
            <a:r>
              <a:rPr sz="1700" spc="0" dirty="0" smtClean="0">
                <a:latin typeface="Arial"/>
                <a:cs typeface="Arial"/>
              </a:rPr>
              <a:t>a </a:t>
            </a:r>
            <a:r>
              <a:rPr sz="1700" spc="4" dirty="0" smtClean="0">
                <a:latin typeface="Arial"/>
                <a:cs typeface="Arial"/>
              </a:rPr>
              <a:t>S</a:t>
            </a:r>
            <a:r>
              <a:rPr sz="1700" spc="0" dirty="0" smtClean="0">
                <a:latin typeface="Arial"/>
                <a:cs typeface="Arial"/>
              </a:rPr>
              <a:t>)</a:t>
            </a:r>
            <a:endParaRPr sz="1700">
              <a:latin typeface="Arial"/>
              <a:cs typeface="Arial"/>
            </a:endParaRPr>
          </a:p>
          <a:p>
            <a:pPr marL="3048085">
              <a:lnSpc>
                <a:spcPct val="95825"/>
              </a:lnSpc>
              <a:spcBef>
                <a:spcPts val="105"/>
              </a:spcBef>
            </a:pPr>
            <a:r>
              <a:rPr sz="1700" spc="0" dirty="0" smtClean="0">
                <a:latin typeface="Arial"/>
                <a:cs typeface="Arial"/>
              </a:rPr>
              <a:t>•</a:t>
            </a:r>
            <a:r>
              <a:rPr sz="1700" spc="295" dirty="0" smtClean="0">
                <a:latin typeface="Arial"/>
                <a:cs typeface="Arial"/>
              </a:rPr>
              <a:t> </a:t>
            </a:r>
            <a:r>
              <a:rPr sz="1700" spc="-4" dirty="0" smtClean="0">
                <a:latin typeface="Arial"/>
                <a:cs typeface="Arial"/>
              </a:rPr>
              <a:t>Ca</a:t>
            </a:r>
            <a:r>
              <a:rPr sz="1700" spc="9" dirty="0" smtClean="0">
                <a:latin typeface="Arial"/>
                <a:cs typeface="Arial"/>
              </a:rPr>
              <a:t>s</a:t>
            </a:r>
            <a:r>
              <a:rPr sz="1700" spc="-4" dirty="0" smtClean="0">
                <a:latin typeface="Arial"/>
                <a:cs typeface="Arial"/>
              </a:rPr>
              <a:t>h</a:t>
            </a:r>
            <a:r>
              <a:rPr sz="1700" spc="4" dirty="0" smtClean="0">
                <a:latin typeface="Arial"/>
                <a:cs typeface="Arial"/>
              </a:rPr>
              <a:t>fl</a:t>
            </a:r>
            <a:r>
              <a:rPr sz="1700" spc="-4" dirty="0" smtClean="0">
                <a:latin typeface="Arial"/>
                <a:cs typeface="Arial"/>
              </a:rPr>
              <a:t>ow</a:t>
            </a:r>
            <a:endParaRPr sz="17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99557" y="3147950"/>
            <a:ext cx="6944885" cy="21498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800"/>
              </a:lnSpc>
              <a:spcBef>
                <a:spcPts val="5"/>
              </a:spcBef>
            </a:pPr>
            <a:endParaRPr sz="800" dirty="0"/>
          </a:p>
          <a:p>
            <a:pPr marL="158623" marR="3145553" indent="3733" algn="ctr">
              <a:lnSpc>
                <a:spcPts val="2414"/>
              </a:lnSpc>
            </a:pPr>
            <a:r>
              <a:rPr sz="2000" b="1" spc="0" dirty="0" smtClean="0">
                <a:latin typeface="Arial"/>
                <a:cs typeface="Arial"/>
              </a:rPr>
              <a:t>P</a:t>
            </a:r>
            <a:r>
              <a:rPr sz="2000" b="1" spc="-9" dirty="0" smtClean="0">
                <a:latin typeface="Arial"/>
                <a:cs typeface="Arial"/>
              </a:rPr>
              <a:t>a</a:t>
            </a:r>
            <a:r>
              <a:rPr sz="2000" b="1" spc="-4" dirty="0" smtClean="0">
                <a:latin typeface="Arial"/>
                <a:cs typeface="Arial"/>
              </a:rPr>
              <a:t>d</a:t>
            </a:r>
            <a:r>
              <a:rPr sz="2000" b="1" spc="0" dirty="0" smtClean="0">
                <a:latin typeface="Arial"/>
                <a:cs typeface="Arial"/>
              </a:rPr>
              <a:t>a</a:t>
            </a:r>
            <a:r>
              <a:rPr sz="2000" b="1" spc="-9" dirty="0" smtClean="0">
                <a:latin typeface="Arial"/>
                <a:cs typeface="Arial"/>
              </a:rPr>
              <a:t> s</a:t>
            </a:r>
            <a:r>
              <a:rPr sz="2000" b="1" spc="0" dirty="0" smtClean="0">
                <a:latin typeface="Arial"/>
                <a:cs typeface="Arial"/>
              </a:rPr>
              <a:t>t</a:t>
            </a:r>
            <a:r>
              <a:rPr sz="2000" b="1" spc="-4" dirty="0" smtClean="0">
                <a:latin typeface="Arial"/>
                <a:cs typeface="Arial"/>
              </a:rPr>
              <a:t>ud</a:t>
            </a:r>
            <a:r>
              <a:rPr sz="2000" b="1" spc="0" dirty="0" smtClean="0">
                <a:latin typeface="Arial"/>
                <a:cs typeface="Arial"/>
              </a:rPr>
              <a:t>i</a:t>
            </a:r>
            <a:r>
              <a:rPr sz="2000" b="1" spc="14" dirty="0" smtClean="0">
                <a:latin typeface="Arial"/>
                <a:cs typeface="Arial"/>
              </a:rPr>
              <a:t> </a:t>
            </a:r>
            <a:r>
              <a:rPr sz="2000" b="1" spc="-9" dirty="0" smtClean="0">
                <a:latin typeface="Arial"/>
                <a:cs typeface="Arial"/>
              </a:rPr>
              <a:t>kas</a:t>
            </a:r>
            <a:r>
              <a:rPr sz="2000" b="1" spc="-4" dirty="0" smtClean="0">
                <a:latin typeface="Arial"/>
                <a:cs typeface="Arial"/>
              </a:rPr>
              <a:t>u</a:t>
            </a:r>
            <a:r>
              <a:rPr sz="2000" b="1" spc="-9" dirty="0" smtClean="0">
                <a:latin typeface="Arial"/>
                <a:cs typeface="Arial"/>
              </a:rPr>
              <a:t>s, </a:t>
            </a:r>
            <a:endParaRPr sz="2000" dirty="0">
              <a:latin typeface="Arial"/>
              <a:cs typeface="Arial"/>
            </a:endParaRPr>
          </a:p>
          <a:p>
            <a:pPr marL="158623" marR="3145553" algn="ctr">
              <a:lnSpc>
                <a:spcPts val="2414"/>
              </a:lnSpc>
            </a:pPr>
            <a:r>
              <a:rPr sz="2000" b="1" spc="-4" dirty="0" smtClean="0">
                <a:latin typeface="Arial"/>
                <a:cs typeface="Arial"/>
              </a:rPr>
              <a:t>m</a:t>
            </a:r>
            <a:r>
              <a:rPr sz="2000" b="1" spc="-9" dirty="0" smtClean="0">
                <a:latin typeface="Arial"/>
                <a:cs typeface="Arial"/>
              </a:rPr>
              <a:t>a</a:t>
            </a:r>
            <a:r>
              <a:rPr sz="2000" b="1" spc="-4" dirty="0" smtClean="0">
                <a:latin typeface="Arial"/>
                <a:cs typeface="Arial"/>
              </a:rPr>
              <a:t>h</a:t>
            </a:r>
            <a:r>
              <a:rPr sz="2000" b="1" spc="-9" dirty="0" smtClean="0">
                <a:latin typeface="Arial"/>
                <a:cs typeface="Arial"/>
              </a:rPr>
              <a:t>as</a:t>
            </a:r>
            <a:r>
              <a:rPr sz="2000" b="1" spc="-4" dirty="0" smtClean="0">
                <a:latin typeface="Arial"/>
                <a:cs typeface="Arial"/>
              </a:rPr>
              <a:t>i</a:t>
            </a:r>
            <a:r>
              <a:rPr sz="2000" b="1" spc="-9" dirty="0" smtClean="0">
                <a:latin typeface="Arial"/>
                <a:cs typeface="Arial"/>
              </a:rPr>
              <a:t>s</a:t>
            </a:r>
            <a:r>
              <a:rPr sz="2000" b="1" spc="44" dirty="0" smtClean="0">
                <a:latin typeface="Arial"/>
                <a:cs typeface="Arial"/>
              </a:rPr>
              <a:t>w</a:t>
            </a:r>
            <a:r>
              <a:rPr sz="2000" b="1" spc="0" dirty="0" smtClean="0">
                <a:latin typeface="Arial"/>
                <a:cs typeface="Arial"/>
              </a:rPr>
              <a:t>a </a:t>
            </a:r>
            <a:endParaRPr sz="2000" dirty="0">
              <a:latin typeface="Arial"/>
              <a:cs typeface="Arial"/>
            </a:endParaRPr>
          </a:p>
          <a:p>
            <a:pPr marL="158623" marR="3145553" algn="ctr">
              <a:lnSpc>
                <a:spcPts val="2414"/>
              </a:lnSpc>
            </a:pPr>
            <a:r>
              <a:rPr sz="2000" b="1" spc="-4" dirty="0" smtClean="0">
                <a:latin typeface="Arial"/>
                <a:cs typeface="Arial"/>
              </a:rPr>
              <a:t>m</a:t>
            </a:r>
            <a:r>
              <a:rPr sz="2000" b="1" spc="-9" dirty="0" smtClean="0">
                <a:latin typeface="Arial"/>
                <a:cs typeface="Arial"/>
              </a:rPr>
              <a:t>e</a:t>
            </a:r>
            <a:r>
              <a:rPr sz="2000" b="1" spc="-4" dirty="0" smtClean="0">
                <a:latin typeface="Arial"/>
                <a:cs typeface="Arial"/>
              </a:rPr>
              <a:t>l</a:t>
            </a:r>
            <a:r>
              <a:rPr sz="2000" b="1" spc="-9" dirty="0" smtClean="0">
                <a:latin typeface="Arial"/>
                <a:cs typeface="Arial"/>
              </a:rPr>
              <a:t>ak</a:t>
            </a:r>
            <a:r>
              <a:rPr sz="2000" b="1" spc="-4" dirty="0" smtClean="0">
                <a:latin typeface="Arial"/>
                <a:cs typeface="Arial"/>
              </a:rPr>
              <a:t>u</a:t>
            </a:r>
            <a:r>
              <a:rPr sz="2000" b="1" spc="-9" dirty="0" smtClean="0">
                <a:latin typeface="Arial"/>
                <a:cs typeface="Arial"/>
              </a:rPr>
              <a:t>kan </a:t>
            </a:r>
            <a:endParaRPr sz="2000" dirty="0">
              <a:latin typeface="Arial"/>
              <a:cs typeface="Arial"/>
            </a:endParaRPr>
          </a:p>
          <a:p>
            <a:pPr marL="158623" marR="3145553" algn="ctr">
              <a:lnSpc>
                <a:spcPts val="2414"/>
              </a:lnSpc>
            </a:pPr>
            <a:r>
              <a:rPr sz="2000" b="1" spc="-4" dirty="0" smtClean="0">
                <a:latin typeface="Arial"/>
                <a:cs typeface="Arial"/>
              </a:rPr>
              <a:t>p</a:t>
            </a:r>
            <a:r>
              <a:rPr sz="2000" b="1" spc="-9" dirty="0" smtClean="0">
                <a:latin typeface="Arial"/>
                <a:cs typeface="Arial"/>
              </a:rPr>
              <a:t>e</a:t>
            </a:r>
            <a:r>
              <a:rPr sz="2000" b="1" spc="4" dirty="0" smtClean="0">
                <a:latin typeface="Arial"/>
                <a:cs typeface="Arial"/>
              </a:rPr>
              <a:t>r</a:t>
            </a:r>
            <a:r>
              <a:rPr sz="2000" b="1" spc="-4" dirty="0" smtClean="0">
                <a:latin typeface="Arial"/>
                <a:cs typeface="Arial"/>
              </a:rPr>
              <a:t>hi</a:t>
            </a:r>
            <a:r>
              <a:rPr sz="2000" b="1" spc="0" dirty="0" smtClean="0">
                <a:latin typeface="Arial"/>
                <a:cs typeface="Arial"/>
              </a:rPr>
              <a:t>t</a:t>
            </a:r>
            <a:r>
              <a:rPr sz="2000" b="1" spc="-4" dirty="0" smtClean="0">
                <a:latin typeface="Arial"/>
                <a:cs typeface="Arial"/>
              </a:rPr>
              <a:t>un</a:t>
            </a:r>
            <a:r>
              <a:rPr sz="2000" b="1" spc="0" dirty="0" smtClean="0">
                <a:latin typeface="Arial"/>
                <a:cs typeface="Arial"/>
              </a:rPr>
              <a:t>g</a:t>
            </a:r>
            <a:r>
              <a:rPr sz="2000" b="1" spc="-9" dirty="0" smtClean="0">
                <a:latin typeface="Arial"/>
                <a:cs typeface="Arial"/>
              </a:rPr>
              <a:t>a</a:t>
            </a:r>
            <a:r>
              <a:rPr sz="2000" b="1" spc="0" dirty="0" smtClean="0">
                <a:latin typeface="Arial"/>
                <a:cs typeface="Arial"/>
              </a:rPr>
              <a:t>n</a:t>
            </a:r>
            <a:r>
              <a:rPr sz="2000" b="1" spc="14" dirty="0" smtClean="0">
                <a:latin typeface="Arial"/>
                <a:cs typeface="Arial"/>
              </a:rPr>
              <a:t> </a:t>
            </a:r>
            <a:r>
              <a:rPr sz="2000" b="1" spc="-4" dirty="0" smtClean="0">
                <a:latin typeface="Arial"/>
                <a:cs typeface="Arial"/>
              </a:rPr>
              <a:t>bi</a:t>
            </a:r>
            <a:r>
              <a:rPr sz="2000" b="1" spc="-9" dirty="0" smtClean="0">
                <a:latin typeface="Arial"/>
                <a:cs typeface="Arial"/>
              </a:rPr>
              <a:t>a</a:t>
            </a:r>
            <a:r>
              <a:rPr sz="2000" b="1" spc="-29" dirty="0" smtClean="0">
                <a:latin typeface="Arial"/>
                <a:cs typeface="Arial"/>
              </a:rPr>
              <a:t>y</a:t>
            </a:r>
            <a:r>
              <a:rPr sz="2000" b="1" spc="0" dirty="0" smtClean="0">
                <a:latin typeface="Arial"/>
                <a:cs typeface="Arial"/>
              </a:rPr>
              <a:t>a </a:t>
            </a:r>
            <a:endParaRPr sz="2000" dirty="0">
              <a:latin typeface="Arial"/>
              <a:cs typeface="Arial"/>
            </a:endParaRPr>
          </a:p>
          <a:p>
            <a:pPr marL="158623" marR="3145553" algn="ctr">
              <a:lnSpc>
                <a:spcPts val="2414"/>
              </a:lnSpc>
            </a:pPr>
            <a:r>
              <a:rPr sz="2000" b="1" spc="-4" dirty="0" smtClean="0">
                <a:latin typeface="Arial"/>
                <a:cs typeface="Arial"/>
              </a:rPr>
              <a:t>b</a:t>
            </a:r>
            <a:r>
              <a:rPr sz="2000" b="1" spc="-9" dirty="0" smtClean="0">
                <a:latin typeface="Arial"/>
                <a:cs typeface="Arial"/>
              </a:rPr>
              <a:t>e</a:t>
            </a:r>
            <a:r>
              <a:rPr sz="2000" b="1" spc="4" dirty="0" smtClean="0">
                <a:latin typeface="Arial"/>
                <a:cs typeface="Arial"/>
              </a:rPr>
              <a:t>r</a:t>
            </a:r>
            <a:r>
              <a:rPr sz="2000" b="1" spc="-4" dirty="0" smtClean="0">
                <a:latin typeface="Arial"/>
                <a:cs typeface="Arial"/>
              </a:rPr>
              <a:t>d</a:t>
            </a:r>
            <a:r>
              <a:rPr sz="2000" b="1" spc="-9" dirty="0" smtClean="0">
                <a:latin typeface="Arial"/>
                <a:cs typeface="Arial"/>
              </a:rPr>
              <a:t>asa</a:t>
            </a:r>
            <a:r>
              <a:rPr sz="2000" b="1" spc="4" dirty="0" smtClean="0">
                <a:latin typeface="Arial"/>
                <a:cs typeface="Arial"/>
              </a:rPr>
              <a:t>r</a:t>
            </a:r>
            <a:r>
              <a:rPr sz="2000" b="1" spc="-9" dirty="0" smtClean="0">
                <a:latin typeface="Arial"/>
                <a:cs typeface="Arial"/>
              </a:rPr>
              <a:t>ka</a:t>
            </a:r>
            <a:r>
              <a:rPr sz="2000" b="1" spc="0" dirty="0" smtClean="0">
                <a:latin typeface="Arial"/>
                <a:cs typeface="Arial"/>
              </a:rPr>
              <a:t>n</a:t>
            </a:r>
            <a:r>
              <a:rPr sz="2000" b="1" spc="34" dirty="0" smtClean="0">
                <a:latin typeface="Arial"/>
                <a:cs typeface="Arial"/>
              </a:rPr>
              <a:t> </a:t>
            </a:r>
            <a:r>
              <a:rPr sz="2000" b="1" spc="-4" dirty="0" smtClean="0">
                <a:latin typeface="Arial"/>
                <a:cs typeface="Arial"/>
              </a:rPr>
              <a:t>g</a:t>
            </a:r>
            <a:r>
              <a:rPr sz="2000" b="1" spc="-9" dirty="0" smtClean="0">
                <a:latin typeface="Arial"/>
                <a:cs typeface="Arial"/>
              </a:rPr>
              <a:t>a</a:t>
            </a:r>
            <a:r>
              <a:rPr sz="2000" b="1" spc="-4" dirty="0" smtClean="0">
                <a:latin typeface="Arial"/>
                <a:cs typeface="Arial"/>
              </a:rPr>
              <a:t>mb</a:t>
            </a:r>
            <a:r>
              <a:rPr sz="2000" b="1" spc="-9" dirty="0" smtClean="0">
                <a:latin typeface="Arial"/>
                <a:cs typeface="Arial"/>
              </a:rPr>
              <a:t>ar </a:t>
            </a:r>
            <a:endParaRPr sz="2000" dirty="0">
              <a:latin typeface="Arial"/>
              <a:cs typeface="Arial"/>
            </a:endParaRPr>
          </a:p>
          <a:p>
            <a:pPr marL="158623" marR="3145553" algn="ctr">
              <a:lnSpc>
                <a:spcPts val="2414"/>
              </a:lnSpc>
            </a:pPr>
            <a:r>
              <a:rPr sz="2000" b="1" spc="4" dirty="0" smtClean="0">
                <a:latin typeface="Arial"/>
                <a:cs typeface="Arial"/>
              </a:rPr>
              <a:t>r</a:t>
            </a:r>
            <a:r>
              <a:rPr sz="2000" b="1" spc="-9" dirty="0" smtClean="0">
                <a:latin typeface="Arial"/>
                <a:cs typeface="Arial"/>
              </a:rPr>
              <a:t>e</a:t>
            </a:r>
            <a:r>
              <a:rPr sz="2000" b="1" spc="-4" dirty="0" smtClean="0">
                <a:latin typeface="Arial"/>
                <a:cs typeface="Arial"/>
              </a:rPr>
              <a:t>n</a:t>
            </a:r>
            <a:r>
              <a:rPr sz="2000" b="1" spc="-9" dirty="0" smtClean="0">
                <a:latin typeface="Arial"/>
                <a:cs typeface="Arial"/>
              </a:rPr>
              <a:t>ca</a:t>
            </a:r>
            <a:r>
              <a:rPr sz="2000" b="1" spc="-4" dirty="0" smtClean="0">
                <a:latin typeface="Arial"/>
                <a:cs typeface="Arial"/>
              </a:rPr>
              <a:t>n</a:t>
            </a:r>
            <a:r>
              <a:rPr sz="2000" b="1" spc="0" dirty="0" smtClean="0">
                <a:latin typeface="Arial"/>
                <a:cs typeface="Arial"/>
              </a:rPr>
              <a:t>a</a:t>
            </a:r>
            <a:r>
              <a:rPr sz="2000" b="1" spc="9" dirty="0" smtClean="0">
                <a:latin typeface="Arial"/>
                <a:cs typeface="Arial"/>
              </a:rPr>
              <a:t> </a:t>
            </a:r>
            <a:r>
              <a:rPr sz="2000" b="1" spc="-4" dirty="0" smtClean="0">
                <a:latin typeface="Arial"/>
                <a:cs typeface="Arial"/>
              </a:rPr>
              <a:t>d</a:t>
            </a:r>
            <a:r>
              <a:rPr sz="2000" b="1" spc="-9" dirty="0" smtClean="0">
                <a:latin typeface="Arial"/>
                <a:cs typeface="Arial"/>
              </a:rPr>
              <a:t>an </a:t>
            </a:r>
            <a:endParaRPr sz="2000" dirty="0">
              <a:latin typeface="Arial"/>
              <a:cs typeface="Arial"/>
            </a:endParaRPr>
          </a:p>
          <a:p>
            <a:pPr marL="158623" marR="3145553" algn="ctr">
              <a:lnSpc>
                <a:spcPts val="2414"/>
              </a:lnSpc>
            </a:pPr>
            <a:r>
              <a:rPr sz="2000" b="1" spc="-9" dirty="0" err="1" smtClean="0">
                <a:latin typeface="Arial"/>
                <a:cs typeface="Arial"/>
              </a:rPr>
              <a:t>s</a:t>
            </a:r>
            <a:r>
              <a:rPr sz="2000" b="1" spc="-4" dirty="0" err="1" smtClean="0">
                <a:latin typeface="Arial"/>
                <a:cs typeface="Arial"/>
              </a:rPr>
              <a:t>p</a:t>
            </a:r>
            <a:r>
              <a:rPr sz="2000" b="1" spc="-9" dirty="0" err="1" smtClean="0">
                <a:latin typeface="Arial"/>
                <a:cs typeface="Arial"/>
              </a:rPr>
              <a:t>es</a:t>
            </a:r>
            <a:r>
              <a:rPr sz="2000" b="1" spc="-4" dirty="0" err="1" smtClean="0">
                <a:latin typeface="Arial"/>
                <a:cs typeface="Arial"/>
              </a:rPr>
              <a:t>i</a:t>
            </a:r>
            <a:r>
              <a:rPr sz="2000" b="1" spc="0" dirty="0" err="1" smtClean="0">
                <a:latin typeface="Arial"/>
                <a:cs typeface="Arial"/>
              </a:rPr>
              <a:t>f</a:t>
            </a:r>
            <a:r>
              <a:rPr sz="2000" b="1" spc="-4" dirty="0" err="1" smtClean="0">
                <a:latin typeface="Arial"/>
                <a:cs typeface="Arial"/>
              </a:rPr>
              <a:t>i</a:t>
            </a:r>
            <a:r>
              <a:rPr sz="2000" b="1" spc="-9" dirty="0" err="1" smtClean="0">
                <a:latin typeface="Arial"/>
                <a:cs typeface="Arial"/>
              </a:rPr>
              <a:t>kas</a:t>
            </a:r>
            <a:r>
              <a:rPr sz="2000" b="1" spc="0" dirty="0" err="1" smtClean="0">
                <a:latin typeface="Arial"/>
                <a:cs typeface="Arial"/>
              </a:rPr>
              <a:t>i</a:t>
            </a:r>
            <a:r>
              <a:rPr sz="2000" b="1" spc="34" dirty="0" smtClean="0">
                <a:latin typeface="Arial"/>
                <a:cs typeface="Arial"/>
              </a:rPr>
              <a:t> </a:t>
            </a:r>
            <a:r>
              <a:rPr sz="2000" b="1" spc="-4" dirty="0" err="1" smtClean="0">
                <a:latin typeface="Arial"/>
                <a:cs typeface="Arial"/>
              </a:rPr>
              <a:t>p</a:t>
            </a:r>
            <a:r>
              <a:rPr sz="2000" b="1" spc="4" dirty="0" err="1" smtClean="0">
                <a:latin typeface="Arial"/>
                <a:cs typeface="Arial"/>
              </a:rPr>
              <a:t>r</a:t>
            </a:r>
            <a:r>
              <a:rPr sz="2000" b="1" spc="-4" dirty="0" err="1" smtClean="0">
                <a:latin typeface="Arial"/>
                <a:cs typeface="Arial"/>
              </a:rPr>
              <a:t>o</a:t>
            </a:r>
            <a:r>
              <a:rPr sz="2000" b="1" spc="-29" dirty="0" err="1" smtClean="0">
                <a:latin typeface="Arial"/>
                <a:cs typeface="Arial"/>
              </a:rPr>
              <a:t>y</a:t>
            </a:r>
            <a:r>
              <a:rPr sz="2000" b="1" spc="-9" dirty="0" err="1" smtClean="0">
                <a:latin typeface="Arial"/>
                <a:cs typeface="Arial"/>
              </a:rPr>
              <a:t>ek</a:t>
            </a:r>
            <a:r>
              <a:rPr lang="en-US" sz="2000" b="1" spc="-9" dirty="0" smtClean="0">
                <a:latin typeface="Arial"/>
                <a:cs typeface="Arial"/>
              </a:rPr>
              <a:t> (</a:t>
            </a:r>
            <a:r>
              <a:rPr lang="en-US" sz="2000" b="1" spc="-9" dirty="0" err="1" smtClean="0">
                <a:solidFill>
                  <a:srgbClr val="FF0000"/>
                </a:solidFill>
                <a:latin typeface="Arial"/>
                <a:cs typeface="Arial"/>
              </a:rPr>
              <a:t>boleh</a:t>
            </a:r>
            <a:r>
              <a:rPr lang="en-US" sz="2000" b="1" spc="-9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000" b="1" spc="-9" dirty="0" err="1" smtClean="0">
                <a:solidFill>
                  <a:srgbClr val="FF0000"/>
                </a:solidFill>
                <a:latin typeface="Arial"/>
                <a:cs typeface="Arial"/>
              </a:rPr>
              <a:t>pilih</a:t>
            </a:r>
            <a:r>
              <a:rPr lang="en-US" sz="2000" b="1" spc="-9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000" b="1" spc="-9" dirty="0" err="1" smtClean="0">
                <a:solidFill>
                  <a:srgbClr val="FF0000"/>
                </a:solidFill>
                <a:latin typeface="Arial"/>
                <a:cs typeface="Arial"/>
              </a:rPr>
              <a:t>salah</a:t>
            </a:r>
            <a:r>
              <a:rPr lang="en-US" sz="2000" b="1" spc="-9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000" b="1" spc="-9" dirty="0" err="1" smtClean="0">
                <a:solidFill>
                  <a:srgbClr val="FF0000"/>
                </a:solidFill>
                <a:latin typeface="Arial"/>
                <a:cs typeface="Arial"/>
              </a:rPr>
              <a:t>satu</a:t>
            </a:r>
            <a:r>
              <a:rPr lang="en-US" sz="2000" b="1" spc="-9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000" b="1" spc="-9" dirty="0" err="1" smtClean="0">
                <a:solidFill>
                  <a:srgbClr val="FF0000"/>
                </a:solidFill>
                <a:latin typeface="Arial"/>
                <a:cs typeface="Arial"/>
              </a:rPr>
              <a:t>Gedung</a:t>
            </a:r>
            <a:r>
              <a:rPr lang="en-US" sz="2000" b="1" spc="-9" dirty="0" smtClean="0">
                <a:solidFill>
                  <a:srgbClr val="FF0000"/>
                </a:solidFill>
                <a:latin typeface="Arial"/>
                <a:cs typeface="Arial"/>
              </a:rPr>
              <a:t> :</a:t>
            </a:r>
            <a:r>
              <a:rPr lang="en-US" sz="2000" b="1" spc="-9" dirty="0" err="1" smtClean="0">
                <a:solidFill>
                  <a:srgbClr val="FF0000"/>
                </a:solidFill>
                <a:latin typeface="Arial"/>
                <a:cs typeface="Arial"/>
              </a:rPr>
              <a:t>struktur</a:t>
            </a:r>
            <a:r>
              <a:rPr lang="en-US" sz="2000" b="1" spc="-9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000" b="1" spc="-9" dirty="0" err="1" smtClean="0">
                <a:solidFill>
                  <a:srgbClr val="FF0000"/>
                </a:solidFill>
                <a:latin typeface="Arial"/>
                <a:cs typeface="Arial"/>
              </a:rPr>
              <a:t>atas</a:t>
            </a:r>
            <a:r>
              <a:rPr lang="en-US" sz="2000" b="1" spc="-9" dirty="0" smtClean="0">
                <a:solidFill>
                  <a:srgbClr val="FF0000"/>
                </a:solidFill>
                <a:latin typeface="Arial"/>
                <a:cs typeface="Arial"/>
              </a:rPr>
              <a:t>/</a:t>
            </a:r>
            <a:r>
              <a:rPr lang="en-US" sz="2000" b="1" spc="-9" dirty="0" err="1" smtClean="0">
                <a:solidFill>
                  <a:srgbClr val="FF0000"/>
                </a:solidFill>
                <a:latin typeface="Arial"/>
                <a:cs typeface="Arial"/>
              </a:rPr>
              <a:t>arsitektur</a:t>
            </a:r>
            <a:r>
              <a:rPr lang="en-US" sz="2000" b="1" spc="-9" dirty="0" smtClean="0">
                <a:solidFill>
                  <a:srgbClr val="FF0000"/>
                </a:solidFill>
                <a:latin typeface="Arial"/>
                <a:cs typeface="Arial"/>
              </a:rPr>
              <a:t>/</a:t>
            </a:r>
            <a:r>
              <a:rPr lang="en-US" sz="2000" b="1" spc="-9" dirty="0" err="1" smtClean="0">
                <a:solidFill>
                  <a:srgbClr val="FF0000"/>
                </a:solidFill>
                <a:latin typeface="Arial"/>
                <a:cs typeface="Arial"/>
              </a:rPr>
              <a:t>Mekanikal</a:t>
            </a:r>
            <a:r>
              <a:rPr lang="en-US" sz="2000" b="1" spc="-9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000" b="1" spc="-9" dirty="0" err="1" smtClean="0">
                <a:solidFill>
                  <a:srgbClr val="FF0000"/>
                </a:solidFill>
                <a:latin typeface="Arial"/>
                <a:cs typeface="Arial"/>
              </a:rPr>
              <a:t>dan</a:t>
            </a:r>
            <a:r>
              <a:rPr lang="en-US" sz="2000" b="1" spc="-9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000" b="1" spc="-9" dirty="0" err="1" smtClean="0">
                <a:solidFill>
                  <a:srgbClr val="FF0000"/>
                </a:solidFill>
                <a:latin typeface="Arial"/>
                <a:cs typeface="Arial"/>
              </a:rPr>
              <a:t>elektrikal</a:t>
            </a:r>
            <a:r>
              <a:rPr lang="en-US" sz="2000" b="1" spc="-9" dirty="0" smtClean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endParaRPr lang="en-US" sz="2000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marL="158623" marR="3145553" algn="ctr">
              <a:lnSpc>
                <a:spcPts val="2414"/>
              </a:lnSpc>
            </a:pPr>
            <a:r>
              <a:rPr lang="en-US" sz="2000" b="1" spc="-9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000" b="1" spc="-9" dirty="0" err="1" smtClean="0">
                <a:solidFill>
                  <a:srgbClr val="FF0000"/>
                </a:solidFill>
                <a:latin typeface="Arial"/>
                <a:cs typeface="Arial"/>
              </a:rPr>
              <a:t>atau</a:t>
            </a:r>
            <a:r>
              <a:rPr lang="en-US" sz="2000" b="1" spc="-9" dirty="0" smtClean="0">
                <a:solidFill>
                  <a:srgbClr val="FF0000"/>
                </a:solidFill>
                <a:latin typeface="Arial"/>
                <a:cs typeface="Arial"/>
              </a:rPr>
              <a:t> civil work</a:t>
            </a:r>
            <a:endParaRPr sz="20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720174" y="5864580"/>
            <a:ext cx="5966612" cy="2615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990600"/>
            <a:ext cx="7620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Ketentuan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Isi Proposal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Tugas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Akhir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Cover (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Sesuai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Judul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akan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diajukan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Bab 1: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Pendahuluan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menjelaskan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Latar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belakang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ugas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akhir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Rumusan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Masalah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Tujuan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Batasan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Masalah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Manfaat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Bab 2 : </a:t>
            </a:r>
            <a:r>
              <a:rPr lang="en-US" sz="2800" b="1" spc="-14" dirty="0" smtClean="0">
                <a:latin typeface="Arial" pitchFamily="34" charset="0"/>
                <a:cs typeface="Arial" pitchFamily="34" charset="0"/>
              </a:rPr>
              <a:t>Data </a:t>
            </a:r>
            <a:r>
              <a:rPr lang="en-US" sz="2800" b="1" spc="-14" dirty="0" err="1" smtClean="0">
                <a:latin typeface="Arial" pitchFamily="34" charset="0"/>
                <a:cs typeface="Arial" pitchFamily="34" charset="0"/>
              </a:rPr>
              <a:t>Umum</a:t>
            </a:r>
            <a:r>
              <a:rPr lang="en-US" sz="2800" b="1" spc="-14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spc="-9" dirty="0" err="1" smtClean="0">
                <a:latin typeface="Arial" pitchFamily="34" charset="0"/>
                <a:cs typeface="Arial" pitchFamily="34" charset="0"/>
              </a:rPr>
              <a:t>Pr</a:t>
            </a:r>
            <a:r>
              <a:rPr lang="en-US" sz="2800" b="1" spc="9" dirty="0" err="1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2800" b="1" spc="-34" dirty="0" err="1" smtClean="0">
                <a:latin typeface="Arial" pitchFamily="34" charset="0"/>
                <a:cs typeface="Arial" pitchFamily="34" charset="0"/>
              </a:rPr>
              <a:t>y</a:t>
            </a:r>
            <a:r>
              <a:rPr lang="en-US" sz="2800" b="1" spc="4" dirty="0" err="1" smtClean="0">
                <a:latin typeface="Arial" pitchFamily="34" charset="0"/>
                <a:cs typeface="Arial" pitchFamily="34" charset="0"/>
              </a:rPr>
              <a:t>ek</a:t>
            </a:r>
            <a:r>
              <a:rPr lang="en-US" sz="2800" spc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spc="0" dirty="0" err="1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sz="2800" spc="4" dirty="0" err="1" smtClean="0">
                <a:latin typeface="Arial" pitchFamily="34" charset="0"/>
                <a:cs typeface="Arial" pitchFamily="34" charset="0"/>
              </a:rPr>
              <a:t>enjela</a:t>
            </a:r>
            <a:r>
              <a:rPr lang="en-US" sz="2800" spc="0" dirty="0" err="1" smtClean="0">
                <a:latin typeface="Arial" pitchFamily="34" charset="0"/>
                <a:cs typeface="Arial" pitchFamily="34" charset="0"/>
              </a:rPr>
              <a:t>sk</a:t>
            </a:r>
            <a:r>
              <a:rPr lang="en-US" sz="2800" spc="4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2800" spc="0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sz="2800" spc="-19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spc="4" dirty="0" err="1" smtClean="0">
                <a:latin typeface="Arial" pitchFamily="34" charset="0"/>
                <a:cs typeface="Arial" pitchFamily="34" charset="0"/>
              </a:rPr>
              <a:t>Nilai</a:t>
            </a:r>
            <a:r>
              <a:rPr lang="en-US" sz="2800" spc="4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spc="0" dirty="0" err="1" smtClean="0">
                <a:latin typeface="Arial" pitchFamily="34" charset="0"/>
                <a:cs typeface="Arial" pitchFamily="34" charset="0"/>
              </a:rPr>
              <a:t>Pr</a:t>
            </a:r>
            <a:r>
              <a:rPr lang="en-US" sz="2800" spc="4" dirty="0" err="1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2800" spc="-59" dirty="0" err="1" smtClean="0">
                <a:latin typeface="Arial" pitchFamily="34" charset="0"/>
                <a:cs typeface="Arial" pitchFamily="34" charset="0"/>
              </a:rPr>
              <a:t>y</a:t>
            </a:r>
            <a:r>
              <a:rPr lang="en-US" sz="2800" spc="4" dirty="0" err="1" smtClean="0">
                <a:latin typeface="Arial" pitchFamily="34" charset="0"/>
                <a:cs typeface="Arial" pitchFamily="34" charset="0"/>
              </a:rPr>
              <a:t>e</a:t>
            </a:r>
            <a:r>
              <a:rPr lang="en-US" sz="2800" spc="0" dirty="0" err="1" smtClean="0">
                <a:latin typeface="Arial" pitchFamily="34" charset="0"/>
                <a:cs typeface="Arial" pitchFamily="34" charset="0"/>
              </a:rPr>
              <a:t>k</a:t>
            </a:r>
            <a:r>
              <a:rPr lang="en-US" sz="2800" spc="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sz="2800" spc="29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spc="54" dirty="0" err="1" smtClean="0">
                <a:latin typeface="Arial" pitchFamily="34" charset="0"/>
                <a:cs typeface="Arial" pitchFamily="34" charset="0"/>
              </a:rPr>
              <a:t>W</a:t>
            </a:r>
            <a:r>
              <a:rPr lang="en-US" sz="2800" spc="4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2800" spc="0" dirty="0" err="1" smtClean="0">
                <a:latin typeface="Arial" pitchFamily="34" charset="0"/>
                <a:cs typeface="Arial" pitchFamily="34" charset="0"/>
              </a:rPr>
              <a:t>k</a:t>
            </a:r>
            <a:r>
              <a:rPr lang="en-US" sz="2800" spc="-4" dirty="0" err="1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2800" spc="0" dirty="0" err="1" smtClean="0">
                <a:latin typeface="Arial" pitchFamily="34" charset="0"/>
                <a:cs typeface="Arial" pitchFamily="34" charset="0"/>
              </a:rPr>
              <a:t>u</a:t>
            </a:r>
            <a:r>
              <a:rPr lang="en-US" sz="2800" spc="-59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spc="0" dirty="0" err="1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sz="2800" spc="4" dirty="0" err="1" smtClean="0">
                <a:latin typeface="Arial" pitchFamily="34" charset="0"/>
                <a:cs typeface="Arial" pitchFamily="34" charset="0"/>
              </a:rPr>
              <a:t>ela</a:t>
            </a:r>
            <a:r>
              <a:rPr lang="en-US" sz="2800" spc="0" dirty="0" err="1" smtClean="0">
                <a:latin typeface="Arial" pitchFamily="34" charset="0"/>
                <a:cs typeface="Arial" pitchFamily="34" charset="0"/>
              </a:rPr>
              <a:t>ks</a:t>
            </a:r>
            <a:r>
              <a:rPr lang="en-US" sz="2800" spc="4" dirty="0" err="1" smtClean="0">
                <a:latin typeface="Arial" pitchFamily="34" charset="0"/>
                <a:cs typeface="Arial" pitchFamily="34" charset="0"/>
              </a:rPr>
              <a:t>anaan</a:t>
            </a:r>
            <a:r>
              <a:rPr lang="en-US" sz="2800" spc="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sz="2800" spc="-29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spc="4" dirty="0" err="1" smtClean="0">
                <a:latin typeface="Arial" pitchFamily="34" charset="0"/>
                <a:cs typeface="Arial" pitchFamily="34" charset="0"/>
              </a:rPr>
              <a:t>Ling</a:t>
            </a:r>
            <a:r>
              <a:rPr lang="en-US" sz="2800" spc="0" dirty="0" err="1" smtClean="0">
                <a:latin typeface="Arial" pitchFamily="34" charset="0"/>
                <a:cs typeface="Arial" pitchFamily="34" charset="0"/>
              </a:rPr>
              <a:t>k</a:t>
            </a:r>
            <a:r>
              <a:rPr lang="en-US" sz="2800" spc="4" dirty="0" err="1" smtClean="0">
                <a:latin typeface="Arial" pitchFamily="34" charset="0"/>
                <a:cs typeface="Arial" pitchFamily="34" charset="0"/>
              </a:rPr>
              <a:t>u</a:t>
            </a:r>
            <a:r>
              <a:rPr lang="en-US" sz="2800" spc="0" dirty="0" err="1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sz="2800" spc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spc="0" dirty="0" err="1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sz="2800" spc="4" dirty="0" err="1" smtClean="0">
                <a:latin typeface="Arial" pitchFamily="34" charset="0"/>
                <a:cs typeface="Arial" pitchFamily="34" charset="0"/>
              </a:rPr>
              <a:t>e</a:t>
            </a:r>
            <a:r>
              <a:rPr lang="en-US" sz="2800" spc="0" dirty="0" err="1" smtClean="0">
                <a:latin typeface="Arial" pitchFamily="34" charset="0"/>
                <a:cs typeface="Arial" pitchFamily="34" charset="0"/>
              </a:rPr>
              <a:t>k</a:t>
            </a:r>
            <a:r>
              <a:rPr lang="en-US" sz="2800" spc="4" dirty="0" err="1" smtClean="0">
                <a:latin typeface="Arial" pitchFamily="34" charset="0"/>
                <a:cs typeface="Arial" pitchFamily="34" charset="0"/>
              </a:rPr>
              <a:t>e</a:t>
            </a:r>
            <a:r>
              <a:rPr lang="en-US" sz="2800" spc="0" dirty="0" err="1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sz="2800" spc="4" dirty="0" err="1" smtClean="0">
                <a:latin typeface="Arial" pitchFamily="34" charset="0"/>
                <a:cs typeface="Arial" pitchFamily="34" charset="0"/>
              </a:rPr>
              <a:t>jaan</a:t>
            </a:r>
            <a:r>
              <a:rPr lang="en-US" sz="2800" spc="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sz="2800" spc="-29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spc="4" dirty="0" smtClean="0">
                <a:latin typeface="Arial" pitchFamily="34" charset="0"/>
                <a:cs typeface="Arial" pitchFamily="34" charset="0"/>
              </a:rPr>
              <a:t>Ca</a:t>
            </a:r>
            <a:r>
              <a:rPr lang="en-US" sz="2800" spc="0" dirty="0" smtClean="0">
                <a:latin typeface="Arial" pitchFamily="34" charset="0"/>
                <a:cs typeface="Arial" pitchFamily="34" charset="0"/>
              </a:rPr>
              <a:t>ra </a:t>
            </a:r>
            <a:r>
              <a:rPr lang="en-US" sz="2800" spc="0" dirty="0" err="1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sz="2800" spc="4" dirty="0" err="1" smtClean="0">
                <a:latin typeface="Arial" pitchFamily="34" charset="0"/>
                <a:cs typeface="Arial" pitchFamily="34" charset="0"/>
              </a:rPr>
              <a:t>e</a:t>
            </a:r>
            <a:r>
              <a:rPr lang="en-US" sz="2800" spc="0" dirty="0" err="1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sz="2800" spc="4" dirty="0" err="1" smtClean="0">
                <a:latin typeface="Arial" pitchFamily="34" charset="0"/>
                <a:cs typeface="Arial" pitchFamily="34" charset="0"/>
              </a:rPr>
              <a:t>ba</a:t>
            </a:r>
            <a:r>
              <a:rPr lang="en-US" sz="2800" spc="-59" dirty="0" err="1" smtClean="0">
                <a:latin typeface="Arial" pitchFamily="34" charset="0"/>
                <a:cs typeface="Arial" pitchFamily="34" charset="0"/>
              </a:rPr>
              <a:t>y</a:t>
            </a:r>
            <a:r>
              <a:rPr lang="en-US" sz="2800" spc="4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2800" spc="0" dirty="0" err="1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sz="2800" spc="4" dirty="0" err="1" smtClean="0">
                <a:latin typeface="Arial" pitchFamily="34" charset="0"/>
                <a:cs typeface="Arial" pitchFamily="34" charset="0"/>
              </a:rPr>
              <a:t>an</a:t>
            </a:r>
            <a:r>
              <a:rPr lang="en-US" sz="2800" spc="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sz="2800" spc="29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spc="4" dirty="0" err="1" smtClean="0">
                <a:latin typeface="Arial" pitchFamily="34" charset="0"/>
                <a:cs typeface="Arial" pitchFamily="34" charset="0"/>
              </a:rPr>
              <a:t>Uan</a:t>
            </a:r>
            <a:r>
              <a:rPr lang="en-US" sz="2800" spc="0" dirty="0" err="1" smtClean="0">
                <a:latin typeface="Arial" pitchFamily="34" charset="0"/>
                <a:cs typeface="Arial" pitchFamily="34" charset="0"/>
              </a:rPr>
              <a:t>g</a:t>
            </a:r>
            <a:r>
              <a:rPr lang="en-US" sz="2800" spc="-19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spc="0" dirty="0" err="1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sz="2800" spc="4" dirty="0" err="1" smtClean="0">
                <a:latin typeface="Arial" pitchFamily="34" charset="0"/>
                <a:cs typeface="Arial" pitchFamily="34" charset="0"/>
              </a:rPr>
              <a:t>u</a:t>
            </a:r>
            <a:r>
              <a:rPr lang="en-US" sz="2800" spc="0" dirty="0" err="1" smtClean="0">
                <a:latin typeface="Arial" pitchFamily="34" charset="0"/>
                <a:cs typeface="Arial" pitchFamily="34" charset="0"/>
              </a:rPr>
              <a:t>k</a:t>
            </a:r>
            <a:r>
              <a:rPr lang="en-US" sz="2800" spc="4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2800" spc="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sz="2800" spc="-9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spc="0" dirty="0" err="1" smtClean="0">
                <a:latin typeface="Arial" pitchFamily="34" charset="0"/>
                <a:cs typeface="Arial" pitchFamily="34" charset="0"/>
              </a:rPr>
              <a:t>J</a:t>
            </a:r>
            <a:r>
              <a:rPr lang="en-US" sz="2800" spc="4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2800" spc="0" dirty="0" err="1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sz="2800" spc="4" dirty="0" err="1" smtClean="0">
                <a:latin typeface="Arial" pitchFamily="34" charset="0"/>
                <a:cs typeface="Arial" pitchFamily="34" charset="0"/>
              </a:rPr>
              <a:t>ina</a:t>
            </a:r>
            <a:r>
              <a:rPr lang="en-US" sz="2800" spc="0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sz="2800" spc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spc="4" dirty="0" err="1" smtClean="0">
                <a:latin typeface="Arial" pitchFamily="34" charset="0"/>
                <a:cs typeface="Arial" pitchFamily="34" charset="0"/>
              </a:rPr>
              <a:t>da</a:t>
            </a:r>
            <a:r>
              <a:rPr lang="en-US" sz="2800" spc="0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sz="2800" spc="-19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spc="4" dirty="0" smtClean="0">
                <a:latin typeface="Arial" pitchFamily="34" charset="0"/>
                <a:cs typeface="Arial" pitchFamily="34" charset="0"/>
              </a:rPr>
              <a:t>La</a:t>
            </a:r>
            <a:r>
              <a:rPr lang="en-US" sz="2800" spc="0" dirty="0" smtClean="0">
                <a:latin typeface="Arial" pitchFamily="34" charset="0"/>
                <a:cs typeface="Arial" pitchFamily="34" charset="0"/>
              </a:rPr>
              <a:t>ma </a:t>
            </a:r>
            <a:r>
              <a:rPr lang="en-US" sz="2800" spc="0" dirty="0" err="1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sz="2800" spc="4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2800" spc="0" dirty="0" err="1" smtClean="0">
                <a:latin typeface="Arial" pitchFamily="34" charset="0"/>
                <a:cs typeface="Arial" pitchFamily="34" charset="0"/>
              </a:rPr>
              <a:t>sa</a:t>
            </a:r>
            <a:r>
              <a:rPr lang="en-US" sz="2800" spc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spc="0" dirty="0" err="1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sz="2800" spc="4" dirty="0" err="1" smtClean="0">
                <a:latin typeface="Arial" pitchFamily="34" charset="0"/>
                <a:cs typeface="Arial" pitchFamily="34" charset="0"/>
              </a:rPr>
              <a:t>e</a:t>
            </a:r>
            <a:r>
              <a:rPr lang="en-US" sz="2800" spc="0" dirty="0" err="1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sz="2800" spc="4" dirty="0" err="1" smtClean="0">
                <a:latin typeface="Arial" pitchFamily="34" charset="0"/>
                <a:cs typeface="Arial" pitchFamily="34" charset="0"/>
              </a:rPr>
              <a:t>eliha</a:t>
            </a:r>
            <a:r>
              <a:rPr lang="en-US" sz="2800" spc="0" dirty="0" err="1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sz="2800" spc="4" dirty="0" err="1" smtClean="0">
                <a:latin typeface="Arial" pitchFamily="34" charset="0"/>
                <a:cs typeface="Arial" pitchFamily="34" charset="0"/>
              </a:rPr>
              <a:t>aan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520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0"/>
            <a:ext cx="8224684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 startAt="4"/>
            </a:pP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Saat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Pengajuan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Proposal TA, </a:t>
            </a:r>
            <a:r>
              <a:rPr lang="en-US" sz="2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wajib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melampirkan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gambar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SITE PLAN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Bestek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+mj-lt"/>
              <a:buAutoNum type="arabicPeriod" startAt="4"/>
            </a:pP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Bagi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Proposal TA yang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sudah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disetujui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oleh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Koordinator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TA, </a:t>
            </a:r>
            <a:r>
              <a:rPr lang="en-US" sz="2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wajib</a:t>
            </a:r>
            <a:r>
              <a:rPr lang="en-US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mendaftar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di portal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sesuai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Judul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Proposal TA yang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telah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disetujui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. (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Bagi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sudah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disetujui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Proposal TA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nya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t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idak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diperkenankan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mengganti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proposal TA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judul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lainnya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marL="342900" indent="-342900" algn="just">
              <a:buFont typeface="+mj-lt"/>
              <a:buAutoNum type="arabicPeriod" startAt="4"/>
            </a:pP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Study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Kasus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dinilai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segi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kompleksitas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contoh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gedung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minimal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bangunan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4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lantai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luasan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minimal 10,000 m²)</a:t>
            </a:r>
          </a:p>
          <a:p>
            <a:pPr marL="342900" indent="-342900" algn="just">
              <a:buFont typeface="+mj-lt"/>
              <a:buAutoNum type="arabicPeriod" startAt="4"/>
            </a:pP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Jika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satu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proyek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Gedung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terdiri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beberapa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tower, </a:t>
            </a:r>
            <a:r>
              <a:rPr lang="en-US" sz="2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tidak</a:t>
            </a:r>
            <a:r>
              <a:rPr lang="en-US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boleh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mengambil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study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kasus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sama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misal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sama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sama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menghitung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struktur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atas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harus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mendapat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persetujuan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Koordinator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TA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Jurusan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 startAt="4"/>
            </a:pP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Bangunan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Tipikal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perhitungan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study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kasus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Wajib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menambahkan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1 item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pekerjaan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tambahan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Struktur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atas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Arsitektur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/ME)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376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8640" y="6528765"/>
            <a:ext cx="106679" cy="329234"/>
          </a:xfrm>
          <a:custGeom>
            <a:avLst/>
            <a:gdLst/>
            <a:ahLst/>
            <a:cxnLst/>
            <a:rect l="l" t="t" r="r" b="b"/>
            <a:pathLst>
              <a:path w="106679" h="329234">
                <a:moveTo>
                  <a:pt x="0" y="329234"/>
                </a:moveTo>
                <a:lnTo>
                  <a:pt x="106679" y="329234"/>
                </a:lnTo>
                <a:lnTo>
                  <a:pt x="106679" y="0"/>
                </a:lnTo>
                <a:lnTo>
                  <a:pt x="0" y="0"/>
                </a:lnTo>
                <a:lnTo>
                  <a:pt x="0" y="3292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35940" y="415876"/>
            <a:ext cx="5919500" cy="13548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51075">
              <a:lnSpc>
                <a:spcPts val="4600"/>
              </a:lnSpc>
              <a:spcBef>
                <a:spcPts val="230"/>
              </a:spcBef>
            </a:pPr>
            <a:r>
              <a:rPr sz="4400" spc="4" dirty="0" smtClean="0">
                <a:latin typeface="Arial"/>
                <a:cs typeface="Arial"/>
              </a:rPr>
              <a:t>PE</a:t>
            </a:r>
            <a:r>
              <a:rPr sz="4400" spc="-4" dirty="0" smtClean="0">
                <a:latin typeface="Arial"/>
                <a:cs typeface="Arial"/>
              </a:rPr>
              <a:t>M</a:t>
            </a:r>
            <a:r>
              <a:rPr sz="4400" spc="4" dirty="0" smtClean="0">
                <a:latin typeface="Arial"/>
                <a:cs typeface="Arial"/>
              </a:rPr>
              <a:t>B</a:t>
            </a:r>
            <a:r>
              <a:rPr sz="4400" spc="-4" dirty="0" smtClean="0">
                <a:latin typeface="Arial"/>
                <a:cs typeface="Arial"/>
              </a:rPr>
              <a:t>IM</a:t>
            </a:r>
            <a:r>
              <a:rPr sz="4400" spc="4" dirty="0" smtClean="0">
                <a:latin typeface="Arial"/>
                <a:cs typeface="Arial"/>
              </a:rPr>
              <a:t>B</a:t>
            </a:r>
            <a:r>
              <a:rPr sz="4400" spc="-4" dirty="0" smtClean="0">
                <a:latin typeface="Arial"/>
                <a:cs typeface="Arial"/>
              </a:rPr>
              <a:t>I</a:t>
            </a:r>
            <a:r>
              <a:rPr sz="4400" spc="4" dirty="0" smtClean="0">
                <a:latin typeface="Arial"/>
                <a:cs typeface="Arial"/>
              </a:rPr>
              <a:t>NG</a:t>
            </a:r>
            <a:endParaRPr sz="4400">
              <a:latin typeface="Arial"/>
              <a:cs typeface="Arial"/>
            </a:endParaRPr>
          </a:p>
          <a:p>
            <a:pPr marL="12700" marR="83820">
              <a:lnSpc>
                <a:spcPct val="95825"/>
              </a:lnSpc>
              <a:spcBef>
                <a:spcPts val="3033"/>
              </a:spcBef>
            </a:pPr>
            <a:r>
              <a:rPr sz="2400" spc="-4" dirty="0" smtClean="0">
                <a:latin typeface="Arial"/>
                <a:cs typeface="Arial"/>
              </a:rPr>
              <a:t>T</a:t>
            </a:r>
            <a:r>
              <a:rPr sz="2400" spc="4" dirty="0" smtClean="0">
                <a:latin typeface="Arial"/>
                <a:cs typeface="Arial"/>
              </a:rPr>
              <a:t>uga</a:t>
            </a:r>
            <a:r>
              <a:rPr sz="2400" spc="0" dirty="0" smtClean="0">
                <a:latin typeface="Arial"/>
                <a:cs typeface="Arial"/>
              </a:rPr>
              <a:t>s</a:t>
            </a:r>
            <a:r>
              <a:rPr sz="2400" spc="-25" dirty="0" smtClean="0">
                <a:latin typeface="Arial"/>
                <a:cs typeface="Arial"/>
              </a:rPr>
              <a:t> </a:t>
            </a:r>
            <a:r>
              <a:rPr sz="2400" spc="4" dirty="0" smtClean="0">
                <a:latin typeface="Arial"/>
                <a:cs typeface="Arial"/>
              </a:rPr>
              <a:t>pe</a:t>
            </a:r>
            <a:r>
              <a:rPr sz="2400" spc="0" dirty="0" smtClean="0">
                <a:latin typeface="Arial"/>
                <a:cs typeface="Arial"/>
              </a:rPr>
              <a:t>m</a:t>
            </a:r>
            <a:r>
              <a:rPr sz="2400" spc="4" dirty="0" smtClean="0">
                <a:latin typeface="Arial"/>
                <a:cs typeface="Arial"/>
              </a:rPr>
              <a:t>bi</a:t>
            </a:r>
            <a:r>
              <a:rPr sz="2400" spc="0" dirty="0" smtClean="0">
                <a:latin typeface="Arial"/>
                <a:cs typeface="Arial"/>
              </a:rPr>
              <a:t>m</a:t>
            </a:r>
            <a:r>
              <a:rPr sz="2400" spc="4" dirty="0" smtClean="0">
                <a:latin typeface="Arial"/>
                <a:cs typeface="Arial"/>
              </a:rPr>
              <a:t>bin</a:t>
            </a:r>
            <a:r>
              <a:rPr sz="2400" spc="0" dirty="0" smtClean="0">
                <a:latin typeface="Arial"/>
                <a:cs typeface="Arial"/>
              </a:rPr>
              <a:t>g</a:t>
            </a:r>
            <a:r>
              <a:rPr sz="2400" spc="-1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I </a:t>
            </a:r>
            <a:r>
              <a:rPr sz="2400" spc="-59" dirty="0" smtClean="0">
                <a:latin typeface="Arial"/>
                <a:cs typeface="Arial"/>
              </a:rPr>
              <a:t>y</a:t>
            </a:r>
            <a:r>
              <a:rPr sz="2400" spc="4" dirty="0" smtClean="0">
                <a:latin typeface="Arial"/>
                <a:cs typeface="Arial"/>
              </a:rPr>
              <a:t>ai</a:t>
            </a:r>
            <a:r>
              <a:rPr sz="2400" spc="-4" dirty="0" smtClean="0">
                <a:latin typeface="Arial"/>
                <a:cs typeface="Arial"/>
              </a:rPr>
              <a:t>t</a:t>
            </a:r>
            <a:r>
              <a:rPr sz="2400" spc="4" dirty="0" smtClean="0">
                <a:latin typeface="Arial"/>
                <a:cs typeface="Arial"/>
              </a:rPr>
              <a:t>u: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1879948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8840" y="1879948"/>
            <a:ext cx="7692131" cy="42799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9873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M</a:t>
            </a:r>
            <a:r>
              <a:rPr sz="2400" spc="4" dirty="0" smtClean="0">
                <a:latin typeface="Arial"/>
                <a:cs typeface="Arial"/>
              </a:rPr>
              <a:t>enga</a:t>
            </a:r>
            <a:r>
              <a:rPr sz="2400" spc="0" dirty="0" smtClean="0">
                <a:latin typeface="Arial"/>
                <a:cs typeface="Arial"/>
              </a:rPr>
              <a:t>r</a:t>
            </a:r>
            <a:r>
              <a:rPr sz="2400" spc="4" dirty="0" smtClean="0">
                <a:latin typeface="Arial"/>
                <a:cs typeface="Arial"/>
              </a:rPr>
              <a:t>ah</a:t>
            </a:r>
            <a:r>
              <a:rPr sz="2400" spc="0" dirty="0" smtClean="0">
                <a:latin typeface="Arial"/>
                <a:cs typeface="Arial"/>
              </a:rPr>
              <a:t>k</a:t>
            </a:r>
            <a:r>
              <a:rPr sz="2400" spc="4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n</a:t>
            </a:r>
            <a:r>
              <a:rPr sz="2400" spc="-39" dirty="0" smtClean="0">
                <a:latin typeface="Arial"/>
                <a:cs typeface="Arial"/>
              </a:rPr>
              <a:t> </a:t>
            </a:r>
            <a:r>
              <a:rPr sz="2400" spc="4" dirty="0" smtClean="0">
                <a:latin typeface="Arial"/>
                <a:cs typeface="Arial"/>
              </a:rPr>
              <a:t>da</a:t>
            </a:r>
            <a:r>
              <a:rPr sz="2400" spc="0" dirty="0" smtClean="0">
                <a:latin typeface="Arial"/>
                <a:cs typeface="Arial"/>
              </a:rPr>
              <a:t>n m</a:t>
            </a:r>
            <a:r>
              <a:rPr sz="2400" spc="4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m</a:t>
            </a:r>
            <a:r>
              <a:rPr sz="2400" spc="4" dirty="0" smtClean="0">
                <a:latin typeface="Arial"/>
                <a:cs typeface="Arial"/>
              </a:rPr>
              <a:t>bi</a:t>
            </a:r>
            <a:r>
              <a:rPr sz="2400" spc="0" dirty="0" smtClean="0">
                <a:latin typeface="Arial"/>
                <a:cs typeface="Arial"/>
              </a:rPr>
              <a:t>m</a:t>
            </a:r>
            <a:r>
              <a:rPr sz="2400" spc="4" dirty="0" smtClean="0">
                <a:latin typeface="Arial"/>
                <a:cs typeface="Arial"/>
              </a:rPr>
              <a:t>bin</a:t>
            </a:r>
            <a:r>
              <a:rPr sz="2400" spc="0" dirty="0" smtClean="0">
                <a:latin typeface="Arial"/>
                <a:cs typeface="Arial"/>
              </a:rPr>
              <a:t>g</a:t>
            </a:r>
            <a:r>
              <a:rPr sz="2400" spc="-19" dirty="0" smtClean="0">
                <a:latin typeface="Arial"/>
                <a:cs typeface="Arial"/>
              </a:rPr>
              <a:t> </a:t>
            </a:r>
            <a:r>
              <a:rPr sz="2400" spc="-4" dirty="0" smtClean="0">
                <a:latin typeface="Arial"/>
                <a:cs typeface="Arial"/>
              </a:rPr>
              <a:t>t</a:t>
            </a:r>
            <a:r>
              <a:rPr sz="2400" spc="4" dirty="0" smtClean="0">
                <a:latin typeface="Arial"/>
                <a:cs typeface="Arial"/>
              </a:rPr>
              <a:t>en</a:t>
            </a:r>
            <a:r>
              <a:rPr sz="2400" spc="-4" dirty="0" smtClean="0">
                <a:latin typeface="Arial"/>
                <a:cs typeface="Arial"/>
              </a:rPr>
              <a:t>t</a:t>
            </a:r>
            <a:r>
              <a:rPr sz="2400" spc="4" dirty="0" smtClean="0">
                <a:latin typeface="Arial"/>
                <a:cs typeface="Arial"/>
              </a:rPr>
              <a:t>an</a:t>
            </a:r>
            <a:r>
              <a:rPr sz="2400" spc="0" dirty="0" smtClean="0">
                <a:latin typeface="Arial"/>
                <a:cs typeface="Arial"/>
              </a:rPr>
              <a:t>g </a:t>
            </a:r>
            <a:r>
              <a:rPr sz="2400" spc="-4" dirty="0" smtClean="0">
                <a:latin typeface="Arial"/>
                <a:cs typeface="Arial"/>
              </a:rPr>
              <a:t>t</a:t>
            </a:r>
            <a:r>
              <a:rPr sz="2400" spc="4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k</a:t>
            </a:r>
            <a:r>
              <a:rPr sz="2400" spc="4" dirty="0" smtClean="0">
                <a:latin typeface="Arial"/>
                <a:cs typeface="Arial"/>
              </a:rPr>
              <a:t>ni</a:t>
            </a:r>
            <a:r>
              <a:rPr sz="2400" spc="0" dirty="0" smtClean="0">
                <a:latin typeface="Arial"/>
                <a:cs typeface="Arial"/>
              </a:rPr>
              <a:t>k,</a:t>
            </a:r>
            <a:endParaRPr sz="2400">
              <a:latin typeface="Arial"/>
              <a:cs typeface="Arial"/>
            </a:endParaRPr>
          </a:p>
          <a:p>
            <a:pPr marL="12700" marR="217566">
              <a:lnSpc>
                <a:spcPct val="100041"/>
              </a:lnSpc>
            </a:pPr>
            <a:r>
              <a:rPr sz="2400" spc="0" dirty="0" smtClean="0">
                <a:latin typeface="Arial"/>
                <a:cs typeface="Arial"/>
              </a:rPr>
              <a:t>m</a:t>
            </a:r>
            <a:r>
              <a:rPr sz="2400" spc="4" dirty="0" smtClean="0">
                <a:latin typeface="Arial"/>
                <a:cs typeface="Arial"/>
              </a:rPr>
              <a:t>e</a:t>
            </a:r>
            <a:r>
              <a:rPr sz="2400" spc="-4" dirty="0" smtClean="0">
                <a:latin typeface="Arial"/>
                <a:cs typeface="Arial"/>
              </a:rPr>
              <a:t>t</a:t>
            </a:r>
            <a:r>
              <a:rPr sz="2400" spc="4" dirty="0" smtClean="0">
                <a:latin typeface="Arial"/>
                <a:cs typeface="Arial"/>
              </a:rPr>
              <a:t>odolog</a:t>
            </a:r>
            <a:r>
              <a:rPr sz="2400" spc="0" dirty="0" smtClean="0">
                <a:latin typeface="Arial"/>
                <a:cs typeface="Arial"/>
              </a:rPr>
              <a:t>i</a:t>
            </a:r>
            <a:r>
              <a:rPr sz="2400" spc="-34" dirty="0" smtClean="0">
                <a:latin typeface="Arial"/>
                <a:cs typeface="Arial"/>
              </a:rPr>
              <a:t> </a:t>
            </a:r>
            <a:r>
              <a:rPr sz="2400" spc="4" dirty="0" smtClean="0">
                <a:latin typeface="Arial"/>
                <a:cs typeface="Arial"/>
              </a:rPr>
              <a:t>da</a:t>
            </a:r>
            <a:r>
              <a:rPr sz="2400" spc="0" dirty="0" smtClean="0">
                <a:latin typeface="Arial"/>
                <a:cs typeface="Arial"/>
              </a:rPr>
              <a:t>n </a:t>
            </a:r>
            <a:r>
              <a:rPr sz="2400" spc="4" dirty="0" smtClean="0">
                <a:latin typeface="Arial"/>
                <a:cs typeface="Arial"/>
              </a:rPr>
              <a:t>il</a:t>
            </a:r>
            <a:r>
              <a:rPr sz="2400" spc="0" dirty="0" smtClean="0">
                <a:latin typeface="Arial"/>
                <a:cs typeface="Arial"/>
              </a:rPr>
              <a:t>mu </a:t>
            </a:r>
            <a:r>
              <a:rPr sz="2400" spc="-59" dirty="0" smtClean="0">
                <a:latin typeface="Arial"/>
                <a:cs typeface="Arial"/>
              </a:rPr>
              <a:t>y</a:t>
            </a:r>
            <a:r>
              <a:rPr sz="2400" spc="4" dirty="0" smtClean="0">
                <a:latin typeface="Arial"/>
                <a:cs typeface="Arial"/>
              </a:rPr>
              <a:t>an</a:t>
            </a:r>
            <a:r>
              <a:rPr sz="2400" spc="0" dirty="0" smtClean="0">
                <a:latin typeface="Arial"/>
                <a:cs typeface="Arial"/>
              </a:rPr>
              <a:t>g</a:t>
            </a:r>
            <a:r>
              <a:rPr sz="2400" spc="5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r</a:t>
            </a:r>
            <a:r>
              <a:rPr sz="2400" spc="4" dirty="0" smtClean="0">
                <a:latin typeface="Arial"/>
                <a:cs typeface="Arial"/>
              </a:rPr>
              <a:t>ele</a:t>
            </a:r>
            <a:r>
              <a:rPr sz="2400" spc="-19" dirty="0" smtClean="0">
                <a:latin typeface="Arial"/>
                <a:cs typeface="Arial"/>
              </a:rPr>
              <a:t>v</a:t>
            </a:r>
            <a:r>
              <a:rPr sz="2400" spc="4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n </a:t>
            </a:r>
            <a:r>
              <a:rPr sz="2400" spc="4" dirty="0" smtClean="0">
                <a:latin typeface="Arial"/>
                <a:cs typeface="Arial"/>
              </a:rPr>
              <a:t>denga</a:t>
            </a:r>
            <a:r>
              <a:rPr sz="2400" spc="0" dirty="0" smtClean="0">
                <a:latin typeface="Arial"/>
                <a:cs typeface="Arial"/>
              </a:rPr>
              <a:t>n</a:t>
            </a:r>
            <a:r>
              <a:rPr sz="2400" spc="-19" dirty="0" smtClean="0">
                <a:latin typeface="Arial"/>
                <a:cs typeface="Arial"/>
              </a:rPr>
              <a:t> </a:t>
            </a:r>
            <a:r>
              <a:rPr sz="2400" spc="-4" dirty="0" smtClean="0">
                <a:latin typeface="Arial"/>
                <a:cs typeface="Arial"/>
              </a:rPr>
              <a:t>t</a:t>
            </a:r>
            <a:r>
              <a:rPr sz="2400" spc="4" dirty="0" smtClean="0">
                <a:latin typeface="Arial"/>
                <a:cs typeface="Arial"/>
              </a:rPr>
              <a:t>ujua</a:t>
            </a:r>
            <a:r>
              <a:rPr sz="2400" spc="0" dirty="0" smtClean="0">
                <a:latin typeface="Arial"/>
                <a:cs typeface="Arial"/>
              </a:rPr>
              <a:t>n </a:t>
            </a:r>
            <a:r>
              <a:rPr sz="2400" spc="-4" dirty="0" smtClean="0">
                <a:latin typeface="Arial"/>
                <a:cs typeface="Arial"/>
              </a:rPr>
              <a:t>t</a:t>
            </a:r>
            <a:r>
              <a:rPr sz="2400" spc="4" dirty="0" smtClean="0">
                <a:latin typeface="Arial"/>
                <a:cs typeface="Arial"/>
              </a:rPr>
              <a:t>ugas a</a:t>
            </a:r>
            <a:r>
              <a:rPr sz="2400" spc="0" dirty="0" smtClean="0">
                <a:latin typeface="Arial"/>
                <a:cs typeface="Arial"/>
              </a:rPr>
              <a:t>k</a:t>
            </a:r>
            <a:r>
              <a:rPr sz="2400" spc="4" dirty="0" smtClean="0">
                <a:latin typeface="Arial"/>
                <a:cs typeface="Arial"/>
              </a:rPr>
              <a:t>hi</a:t>
            </a:r>
            <a:r>
              <a:rPr sz="2400" spc="0" dirty="0" smtClean="0">
                <a:latin typeface="Arial"/>
                <a:cs typeface="Arial"/>
              </a:rPr>
              <a:t>r</a:t>
            </a:r>
            <a:endParaRPr sz="2400">
              <a:latin typeface="Arial"/>
              <a:cs typeface="Arial"/>
            </a:endParaRPr>
          </a:p>
          <a:p>
            <a:pPr marL="12700" marR="121584">
              <a:lnSpc>
                <a:spcPct val="100041"/>
              </a:lnSpc>
              <a:spcBef>
                <a:spcPts val="562"/>
              </a:spcBef>
            </a:pPr>
            <a:r>
              <a:rPr sz="2400" spc="0" dirty="0" smtClean="0">
                <a:latin typeface="Arial"/>
                <a:cs typeface="Arial"/>
              </a:rPr>
              <a:t>M</a:t>
            </a:r>
            <a:r>
              <a:rPr sz="2400" spc="4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m</a:t>
            </a:r>
            <a:r>
              <a:rPr sz="2400" spc="4" dirty="0" smtClean="0">
                <a:latin typeface="Arial"/>
                <a:cs typeface="Arial"/>
              </a:rPr>
              <a:t>be</a:t>
            </a:r>
            <a:r>
              <a:rPr sz="2400" spc="0" dirty="0" smtClean="0">
                <a:latin typeface="Arial"/>
                <a:cs typeface="Arial"/>
              </a:rPr>
              <a:t>ri</a:t>
            </a:r>
            <a:r>
              <a:rPr sz="2400" spc="-14" dirty="0" smtClean="0">
                <a:latin typeface="Arial"/>
                <a:cs typeface="Arial"/>
              </a:rPr>
              <a:t> </a:t>
            </a:r>
            <a:r>
              <a:rPr sz="2400" spc="4" dirty="0" smtClean="0">
                <a:latin typeface="Arial"/>
                <a:cs typeface="Arial"/>
              </a:rPr>
              <a:t>in</a:t>
            </a:r>
            <a:r>
              <a:rPr sz="2400" spc="-4" dirty="0" smtClean="0">
                <a:latin typeface="Arial"/>
                <a:cs typeface="Arial"/>
              </a:rPr>
              <a:t>f</a:t>
            </a:r>
            <a:r>
              <a:rPr sz="2400" spc="4" dirty="0" smtClean="0">
                <a:latin typeface="Arial"/>
                <a:cs typeface="Arial"/>
              </a:rPr>
              <a:t>o</a:t>
            </a:r>
            <a:r>
              <a:rPr sz="2400" spc="0" dirty="0" smtClean="0">
                <a:latin typeface="Arial"/>
                <a:cs typeface="Arial"/>
              </a:rPr>
              <a:t>rm</a:t>
            </a:r>
            <a:r>
              <a:rPr sz="2400" spc="4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si</a:t>
            </a:r>
            <a:r>
              <a:rPr sz="2400" spc="-14" dirty="0" smtClean="0">
                <a:latin typeface="Arial"/>
                <a:cs typeface="Arial"/>
              </a:rPr>
              <a:t> </a:t>
            </a:r>
            <a:r>
              <a:rPr sz="2400" spc="4" dirty="0" smtClean="0">
                <a:latin typeface="Arial"/>
                <a:cs typeface="Arial"/>
              </a:rPr>
              <a:t>pad</a:t>
            </a:r>
            <a:r>
              <a:rPr sz="2400" spc="0" dirty="0" smtClean="0">
                <a:latin typeface="Arial"/>
                <a:cs typeface="Arial"/>
              </a:rPr>
              <a:t>a m</a:t>
            </a:r>
            <a:r>
              <a:rPr sz="2400" spc="4" dirty="0" smtClean="0">
                <a:latin typeface="Arial"/>
                <a:cs typeface="Arial"/>
              </a:rPr>
              <a:t>aha</a:t>
            </a:r>
            <a:r>
              <a:rPr sz="2400" spc="0" dirty="0" smtClean="0">
                <a:latin typeface="Arial"/>
                <a:cs typeface="Arial"/>
              </a:rPr>
              <a:t>s</a:t>
            </a:r>
            <a:r>
              <a:rPr sz="2400" spc="4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s</a:t>
            </a:r>
            <a:r>
              <a:rPr sz="2400" spc="-34" dirty="0" smtClean="0">
                <a:latin typeface="Arial"/>
                <a:cs typeface="Arial"/>
              </a:rPr>
              <a:t>w</a:t>
            </a:r>
            <a:r>
              <a:rPr sz="2400" spc="0" dirty="0" smtClean="0">
                <a:latin typeface="Arial"/>
                <a:cs typeface="Arial"/>
              </a:rPr>
              <a:t>a</a:t>
            </a:r>
            <a:r>
              <a:rPr sz="2400" spc="19" dirty="0" smtClean="0">
                <a:latin typeface="Arial"/>
                <a:cs typeface="Arial"/>
              </a:rPr>
              <a:t> </a:t>
            </a:r>
            <a:r>
              <a:rPr sz="2400" spc="-59" dirty="0" smtClean="0">
                <a:latin typeface="Arial"/>
                <a:cs typeface="Arial"/>
              </a:rPr>
              <a:t>y</a:t>
            </a:r>
            <a:r>
              <a:rPr sz="2400" spc="4" dirty="0" smtClean="0">
                <a:latin typeface="Arial"/>
                <a:cs typeface="Arial"/>
              </a:rPr>
              <a:t>an</a:t>
            </a:r>
            <a:r>
              <a:rPr sz="2400" spc="0" dirty="0" smtClean="0">
                <a:latin typeface="Arial"/>
                <a:cs typeface="Arial"/>
              </a:rPr>
              <a:t>g</a:t>
            </a:r>
            <a:r>
              <a:rPr sz="2400" spc="59" dirty="0" smtClean="0">
                <a:latin typeface="Arial"/>
                <a:cs typeface="Arial"/>
              </a:rPr>
              <a:t> </a:t>
            </a:r>
            <a:r>
              <a:rPr sz="2400" spc="4" dirty="0" smtClean="0">
                <a:latin typeface="Arial"/>
                <a:cs typeface="Arial"/>
              </a:rPr>
              <a:t>dibi</a:t>
            </a:r>
            <a:r>
              <a:rPr sz="2400" spc="0" dirty="0" smtClean="0">
                <a:latin typeface="Arial"/>
                <a:cs typeface="Arial"/>
              </a:rPr>
              <a:t>m</a:t>
            </a:r>
            <a:r>
              <a:rPr sz="2400" spc="4" dirty="0" smtClean="0">
                <a:latin typeface="Arial"/>
                <a:cs typeface="Arial"/>
              </a:rPr>
              <a:t>bingn</a:t>
            </a:r>
            <a:r>
              <a:rPr sz="2400" spc="-59" dirty="0" smtClean="0">
                <a:latin typeface="Arial"/>
                <a:cs typeface="Arial"/>
              </a:rPr>
              <a:t>y</a:t>
            </a:r>
            <a:r>
              <a:rPr sz="2400" spc="0" dirty="0" smtClean="0">
                <a:latin typeface="Arial"/>
                <a:cs typeface="Arial"/>
              </a:rPr>
              <a:t>a </a:t>
            </a:r>
            <a:r>
              <a:rPr sz="2400" spc="-4" dirty="0" smtClean="0">
                <a:latin typeface="Arial"/>
                <a:cs typeface="Arial"/>
              </a:rPr>
              <a:t>t</a:t>
            </a:r>
            <a:r>
              <a:rPr sz="2400" spc="4" dirty="0" smtClean="0">
                <a:latin typeface="Arial"/>
                <a:cs typeface="Arial"/>
              </a:rPr>
              <a:t>en</a:t>
            </a:r>
            <a:r>
              <a:rPr sz="2400" spc="-4" dirty="0" smtClean="0">
                <a:latin typeface="Arial"/>
                <a:cs typeface="Arial"/>
              </a:rPr>
              <a:t>t</a:t>
            </a:r>
            <a:r>
              <a:rPr sz="2400" spc="4" dirty="0" smtClean="0">
                <a:latin typeface="Arial"/>
                <a:cs typeface="Arial"/>
              </a:rPr>
              <a:t>an</a:t>
            </a:r>
            <a:r>
              <a:rPr sz="2400" spc="0" dirty="0" smtClean="0">
                <a:latin typeface="Arial"/>
                <a:cs typeface="Arial"/>
              </a:rPr>
              <a:t>g</a:t>
            </a:r>
            <a:r>
              <a:rPr sz="2400" spc="-1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r</a:t>
            </a:r>
            <a:r>
              <a:rPr sz="2400" spc="4" dirty="0" smtClean="0">
                <a:latin typeface="Arial"/>
                <a:cs typeface="Arial"/>
              </a:rPr>
              <a:t>e</a:t>
            </a:r>
            <a:r>
              <a:rPr sz="2400" spc="-4" dirty="0" smtClean="0">
                <a:latin typeface="Arial"/>
                <a:cs typeface="Arial"/>
              </a:rPr>
              <a:t>f</a:t>
            </a:r>
            <a:r>
              <a:rPr sz="2400" spc="4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r</a:t>
            </a:r>
            <a:r>
              <a:rPr sz="2400" spc="4" dirty="0" smtClean="0">
                <a:latin typeface="Arial"/>
                <a:cs typeface="Arial"/>
              </a:rPr>
              <a:t>en</a:t>
            </a:r>
            <a:r>
              <a:rPr sz="2400" spc="0" dirty="0" smtClean="0">
                <a:latin typeface="Arial"/>
                <a:cs typeface="Arial"/>
              </a:rPr>
              <a:t>si</a:t>
            </a:r>
            <a:r>
              <a:rPr sz="2400" spc="-14" dirty="0" smtClean="0">
                <a:latin typeface="Arial"/>
                <a:cs typeface="Arial"/>
              </a:rPr>
              <a:t> </a:t>
            </a:r>
            <a:r>
              <a:rPr sz="2400" spc="-59" dirty="0" smtClean="0">
                <a:latin typeface="Arial"/>
                <a:cs typeface="Arial"/>
              </a:rPr>
              <a:t>y</a:t>
            </a:r>
            <a:r>
              <a:rPr sz="2400" spc="4" dirty="0" smtClean="0">
                <a:latin typeface="Arial"/>
                <a:cs typeface="Arial"/>
              </a:rPr>
              <a:t>an</a:t>
            </a:r>
            <a:r>
              <a:rPr sz="2400" spc="0" dirty="0" smtClean="0">
                <a:latin typeface="Arial"/>
                <a:cs typeface="Arial"/>
              </a:rPr>
              <a:t>g</a:t>
            </a:r>
            <a:r>
              <a:rPr sz="2400" spc="5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r</a:t>
            </a:r>
            <a:r>
              <a:rPr sz="2400" spc="4" dirty="0" smtClean="0">
                <a:latin typeface="Arial"/>
                <a:cs typeface="Arial"/>
              </a:rPr>
              <a:t>ele</a:t>
            </a:r>
            <a:r>
              <a:rPr sz="2400" spc="-19" dirty="0" smtClean="0">
                <a:latin typeface="Arial"/>
                <a:cs typeface="Arial"/>
              </a:rPr>
              <a:t>v</a:t>
            </a:r>
            <a:r>
              <a:rPr sz="2400" spc="4" dirty="0" smtClean="0">
                <a:latin typeface="Arial"/>
                <a:cs typeface="Arial"/>
              </a:rPr>
              <a:t>an</a:t>
            </a:r>
            <a:endParaRPr sz="2400">
              <a:latin typeface="Arial"/>
              <a:cs typeface="Arial"/>
            </a:endParaRPr>
          </a:p>
          <a:p>
            <a:pPr marL="12700" marR="1505224">
              <a:lnSpc>
                <a:spcPct val="100041"/>
              </a:lnSpc>
              <a:spcBef>
                <a:spcPts val="582"/>
              </a:spcBef>
            </a:pPr>
            <a:r>
              <a:rPr sz="2400" spc="0" dirty="0" smtClean="0">
                <a:latin typeface="Arial"/>
                <a:cs typeface="Arial"/>
              </a:rPr>
              <a:t>M</a:t>
            </a:r>
            <a:r>
              <a:rPr sz="2400" spc="4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m</a:t>
            </a:r>
            <a:r>
              <a:rPr sz="2400" spc="4" dirty="0" smtClean="0">
                <a:latin typeface="Arial"/>
                <a:cs typeface="Arial"/>
              </a:rPr>
              <a:t>an</a:t>
            </a:r>
            <a:r>
              <a:rPr sz="2400" spc="-4" dirty="0" smtClean="0">
                <a:latin typeface="Arial"/>
                <a:cs typeface="Arial"/>
              </a:rPr>
              <a:t>t</a:t>
            </a:r>
            <a:r>
              <a:rPr sz="2400" spc="4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u</a:t>
            </a:r>
            <a:r>
              <a:rPr sz="2400" spc="-19" dirty="0" smtClean="0">
                <a:latin typeface="Arial"/>
                <a:cs typeface="Arial"/>
              </a:rPr>
              <a:t> </a:t>
            </a:r>
            <a:r>
              <a:rPr sz="2400" spc="4" dirty="0" smtClean="0">
                <a:latin typeface="Arial"/>
                <a:cs typeface="Arial"/>
              </a:rPr>
              <a:t>da</a:t>
            </a:r>
            <a:r>
              <a:rPr sz="2400" spc="0" dirty="0" smtClean="0">
                <a:latin typeface="Arial"/>
                <a:cs typeface="Arial"/>
              </a:rPr>
              <a:t>n</a:t>
            </a:r>
            <a:r>
              <a:rPr sz="2400" spc="-1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m</a:t>
            </a:r>
            <a:r>
              <a:rPr sz="2400" spc="4" dirty="0" smtClean="0">
                <a:latin typeface="Arial"/>
                <a:cs typeface="Arial"/>
              </a:rPr>
              <a:t>enge</a:t>
            </a:r>
            <a:r>
              <a:rPr sz="2400" spc="-19" dirty="0" smtClean="0">
                <a:latin typeface="Arial"/>
                <a:cs typeface="Arial"/>
              </a:rPr>
              <a:t>v</a:t>
            </a:r>
            <a:r>
              <a:rPr sz="2400" spc="4" dirty="0" smtClean="0">
                <a:latin typeface="Arial"/>
                <a:cs typeface="Arial"/>
              </a:rPr>
              <a:t>alua</a:t>
            </a:r>
            <a:r>
              <a:rPr sz="2400" spc="0" dirty="0" smtClean="0">
                <a:latin typeface="Arial"/>
                <a:cs typeface="Arial"/>
              </a:rPr>
              <a:t>si </a:t>
            </a:r>
            <a:r>
              <a:rPr sz="2400" spc="4" dirty="0" smtClean="0">
                <a:latin typeface="Arial"/>
                <a:cs typeface="Arial"/>
              </a:rPr>
              <a:t>pe</a:t>
            </a:r>
            <a:r>
              <a:rPr sz="2400" spc="0" dirty="0" smtClean="0">
                <a:latin typeface="Arial"/>
                <a:cs typeface="Arial"/>
              </a:rPr>
              <a:t>rk</a:t>
            </a:r>
            <a:r>
              <a:rPr sz="2400" spc="4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m</a:t>
            </a:r>
            <a:r>
              <a:rPr sz="2400" spc="4" dirty="0" smtClean="0">
                <a:latin typeface="Arial"/>
                <a:cs typeface="Arial"/>
              </a:rPr>
              <a:t>bangan </a:t>
            </a:r>
            <a:r>
              <a:rPr sz="2400" spc="0" dirty="0" smtClean="0">
                <a:latin typeface="Arial"/>
                <a:cs typeface="Arial"/>
              </a:rPr>
              <a:t>m</a:t>
            </a:r>
            <a:r>
              <a:rPr sz="2400" spc="4" dirty="0" smtClean="0">
                <a:latin typeface="Arial"/>
                <a:cs typeface="Arial"/>
              </a:rPr>
              <a:t>aha</a:t>
            </a:r>
            <a:r>
              <a:rPr sz="2400" spc="0" dirty="0" smtClean="0">
                <a:latin typeface="Arial"/>
                <a:cs typeface="Arial"/>
              </a:rPr>
              <a:t>s</a:t>
            </a:r>
            <a:r>
              <a:rPr sz="2400" spc="4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s</a:t>
            </a:r>
            <a:r>
              <a:rPr sz="2400" spc="-34" dirty="0" smtClean="0">
                <a:latin typeface="Arial"/>
                <a:cs typeface="Arial"/>
              </a:rPr>
              <a:t>w</a:t>
            </a:r>
            <a:r>
              <a:rPr sz="2400" spc="0" dirty="0" smtClean="0">
                <a:latin typeface="Arial"/>
                <a:cs typeface="Arial"/>
              </a:rPr>
              <a:t>a </a:t>
            </a:r>
            <a:r>
              <a:rPr sz="2400" spc="-59" dirty="0" smtClean="0">
                <a:latin typeface="Arial"/>
                <a:cs typeface="Arial"/>
              </a:rPr>
              <a:t>y</a:t>
            </a:r>
            <a:r>
              <a:rPr sz="2400" spc="4" dirty="0" smtClean="0">
                <a:latin typeface="Arial"/>
                <a:cs typeface="Arial"/>
              </a:rPr>
              <a:t>an</a:t>
            </a:r>
            <a:r>
              <a:rPr sz="2400" spc="0" dirty="0" smtClean="0">
                <a:latin typeface="Arial"/>
                <a:cs typeface="Arial"/>
              </a:rPr>
              <a:t>g</a:t>
            </a:r>
            <a:r>
              <a:rPr sz="2400" spc="59" dirty="0" smtClean="0">
                <a:latin typeface="Arial"/>
                <a:cs typeface="Arial"/>
              </a:rPr>
              <a:t> </a:t>
            </a:r>
            <a:r>
              <a:rPr sz="2400" spc="4" dirty="0" smtClean="0">
                <a:latin typeface="Arial"/>
                <a:cs typeface="Arial"/>
              </a:rPr>
              <a:t>dibi</a:t>
            </a:r>
            <a:r>
              <a:rPr sz="2400" spc="0" dirty="0" smtClean="0">
                <a:latin typeface="Arial"/>
                <a:cs typeface="Arial"/>
              </a:rPr>
              <a:t>m</a:t>
            </a:r>
            <a:r>
              <a:rPr sz="2400" spc="4" dirty="0" smtClean="0">
                <a:latin typeface="Arial"/>
                <a:cs typeface="Arial"/>
              </a:rPr>
              <a:t>bingn</a:t>
            </a:r>
            <a:r>
              <a:rPr sz="2400" spc="-59" dirty="0" smtClean="0">
                <a:latin typeface="Arial"/>
                <a:cs typeface="Arial"/>
              </a:rPr>
              <a:t>y</a:t>
            </a:r>
            <a:r>
              <a:rPr sz="2400" spc="0" dirty="0" smtClean="0"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  <a:p>
            <a:pPr marL="12700" marR="944819">
              <a:lnSpc>
                <a:spcPct val="100041"/>
              </a:lnSpc>
              <a:spcBef>
                <a:spcPts val="582"/>
              </a:spcBef>
            </a:pPr>
            <a:r>
              <a:rPr sz="2400" spc="0" dirty="0" smtClean="0">
                <a:latin typeface="Arial"/>
                <a:cs typeface="Arial"/>
              </a:rPr>
              <a:t>M</a:t>
            </a:r>
            <a:r>
              <a:rPr sz="2400" spc="4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m</a:t>
            </a:r>
            <a:r>
              <a:rPr sz="2400" spc="4" dirty="0" smtClean="0">
                <a:latin typeface="Arial"/>
                <a:cs typeface="Arial"/>
              </a:rPr>
              <a:t>o</a:t>
            </a:r>
            <a:r>
              <a:rPr sz="2400" spc="-4" dirty="0" smtClean="0">
                <a:latin typeface="Arial"/>
                <a:cs typeface="Arial"/>
              </a:rPr>
              <a:t>t</a:t>
            </a:r>
            <a:r>
              <a:rPr sz="2400" spc="4" dirty="0" smtClean="0">
                <a:latin typeface="Arial"/>
                <a:cs typeface="Arial"/>
              </a:rPr>
              <a:t>i</a:t>
            </a:r>
            <a:r>
              <a:rPr sz="2400" spc="-19" dirty="0" smtClean="0">
                <a:latin typeface="Arial"/>
                <a:cs typeface="Arial"/>
              </a:rPr>
              <a:t>v</a:t>
            </a:r>
            <a:r>
              <a:rPr sz="2400" spc="4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si m</a:t>
            </a:r>
            <a:r>
              <a:rPr sz="2400" spc="4" dirty="0" smtClean="0">
                <a:latin typeface="Arial"/>
                <a:cs typeface="Arial"/>
              </a:rPr>
              <a:t>aha</a:t>
            </a:r>
            <a:r>
              <a:rPr sz="2400" spc="0" dirty="0" smtClean="0">
                <a:latin typeface="Arial"/>
                <a:cs typeface="Arial"/>
              </a:rPr>
              <a:t>s</a:t>
            </a:r>
            <a:r>
              <a:rPr sz="2400" spc="4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s</a:t>
            </a:r>
            <a:r>
              <a:rPr sz="2400" spc="-34" dirty="0" smtClean="0">
                <a:latin typeface="Arial"/>
                <a:cs typeface="Arial"/>
              </a:rPr>
              <a:t>w</a:t>
            </a:r>
            <a:r>
              <a:rPr sz="2400" spc="0" dirty="0" smtClean="0">
                <a:latin typeface="Arial"/>
                <a:cs typeface="Arial"/>
              </a:rPr>
              <a:t>a</a:t>
            </a:r>
            <a:r>
              <a:rPr sz="2400" spc="19" dirty="0" smtClean="0">
                <a:latin typeface="Arial"/>
                <a:cs typeface="Arial"/>
              </a:rPr>
              <a:t> </a:t>
            </a:r>
            <a:r>
              <a:rPr sz="2400" spc="4" dirty="0" smtClean="0">
                <a:latin typeface="Arial"/>
                <a:cs typeface="Arial"/>
              </a:rPr>
              <a:t>bi</a:t>
            </a:r>
            <a:r>
              <a:rPr sz="2400" spc="0" dirty="0" smtClean="0">
                <a:latin typeface="Arial"/>
                <a:cs typeface="Arial"/>
              </a:rPr>
              <a:t>m</a:t>
            </a:r>
            <a:r>
              <a:rPr sz="2400" spc="4" dirty="0" smtClean="0">
                <a:latin typeface="Arial"/>
                <a:cs typeface="Arial"/>
              </a:rPr>
              <a:t>bingann</a:t>
            </a:r>
            <a:r>
              <a:rPr sz="2400" spc="-59" dirty="0" smtClean="0">
                <a:latin typeface="Arial"/>
                <a:cs typeface="Arial"/>
              </a:rPr>
              <a:t>y</a:t>
            </a:r>
            <a:r>
              <a:rPr sz="2400" spc="0" dirty="0" smtClean="0">
                <a:latin typeface="Arial"/>
                <a:cs typeface="Arial"/>
              </a:rPr>
              <a:t>a</a:t>
            </a:r>
            <a:r>
              <a:rPr sz="2400" spc="39" dirty="0" smtClean="0">
                <a:latin typeface="Arial"/>
                <a:cs typeface="Arial"/>
              </a:rPr>
              <a:t> </a:t>
            </a:r>
            <a:r>
              <a:rPr sz="2400" spc="4" dirty="0" smtClean="0">
                <a:latin typeface="Arial"/>
                <a:cs typeface="Arial"/>
              </a:rPr>
              <a:t>aga</a:t>
            </a:r>
            <a:r>
              <a:rPr sz="2400" spc="0" dirty="0" smtClean="0">
                <a:latin typeface="Arial"/>
                <a:cs typeface="Arial"/>
              </a:rPr>
              <a:t>r </a:t>
            </a:r>
            <a:r>
              <a:rPr sz="2400" spc="4" dirty="0" smtClean="0">
                <a:latin typeface="Arial"/>
                <a:cs typeface="Arial"/>
              </a:rPr>
              <a:t>dapat </a:t>
            </a:r>
            <a:r>
              <a:rPr sz="2400" spc="0" dirty="0" smtClean="0">
                <a:latin typeface="Arial"/>
                <a:cs typeface="Arial"/>
              </a:rPr>
              <a:t>m</a:t>
            </a:r>
            <a:r>
              <a:rPr sz="2400" spc="4" dirty="0" smtClean="0">
                <a:latin typeface="Arial"/>
                <a:cs typeface="Arial"/>
              </a:rPr>
              <a:t>en</a:t>
            </a:r>
            <a:r>
              <a:rPr sz="2400" spc="-59" dirty="0" smtClean="0">
                <a:latin typeface="Arial"/>
                <a:cs typeface="Arial"/>
              </a:rPr>
              <a:t>y</a:t>
            </a:r>
            <a:r>
              <a:rPr sz="2400" spc="4" dirty="0" smtClean="0">
                <a:latin typeface="Arial"/>
                <a:cs typeface="Arial"/>
              </a:rPr>
              <a:t>ele</a:t>
            </a:r>
            <a:r>
              <a:rPr sz="2400" spc="0" dirty="0" smtClean="0">
                <a:latin typeface="Arial"/>
                <a:cs typeface="Arial"/>
              </a:rPr>
              <a:t>s</a:t>
            </a:r>
            <a:r>
              <a:rPr sz="2400" spc="4" dirty="0" smtClean="0">
                <a:latin typeface="Arial"/>
                <a:cs typeface="Arial"/>
              </a:rPr>
              <a:t>ai</a:t>
            </a:r>
            <a:r>
              <a:rPr sz="2400" spc="0" dirty="0" smtClean="0">
                <a:latin typeface="Arial"/>
                <a:cs typeface="Arial"/>
              </a:rPr>
              <a:t>k</a:t>
            </a:r>
            <a:r>
              <a:rPr sz="2400" spc="4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n</a:t>
            </a:r>
            <a:r>
              <a:rPr sz="2400" spc="19" dirty="0" smtClean="0">
                <a:latin typeface="Arial"/>
                <a:cs typeface="Arial"/>
              </a:rPr>
              <a:t> </a:t>
            </a:r>
            <a:r>
              <a:rPr sz="2400" spc="-4" dirty="0" smtClean="0">
                <a:latin typeface="Arial"/>
                <a:cs typeface="Arial"/>
              </a:rPr>
              <a:t>t</a:t>
            </a:r>
            <a:r>
              <a:rPr sz="2400" spc="4" dirty="0" smtClean="0">
                <a:latin typeface="Arial"/>
                <a:cs typeface="Arial"/>
              </a:rPr>
              <a:t>uga</a:t>
            </a:r>
            <a:r>
              <a:rPr sz="2400" spc="0" dirty="0" smtClean="0">
                <a:latin typeface="Arial"/>
                <a:cs typeface="Arial"/>
              </a:rPr>
              <a:t>s </a:t>
            </a:r>
            <a:r>
              <a:rPr sz="2400" spc="4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k</a:t>
            </a:r>
            <a:r>
              <a:rPr sz="2400" spc="4" dirty="0" smtClean="0">
                <a:latin typeface="Arial"/>
                <a:cs typeface="Arial"/>
              </a:rPr>
              <a:t>hi</a:t>
            </a:r>
            <a:r>
              <a:rPr sz="2400" spc="0" dirty="0" smtClean="0">
                <a:latin typeface="Arial"/>
                <a:cs typeface="Arial"/>
              </a:rPr>
              <a:t>r </a:t>
            </a:r>
            <a:r>
              <a:rPr sz="2400" spc="-4" dirty="0" smtClean="0">
                <a:latin typeface="Arial"/>
                <a:cs typeface="Arial"/>
              </a:rPr>
              <a:t>t</a:t>
            </a:r>
            <a:r>
              <a:rPr sz="2400" spc="4" dirty="0" smtClean="0">
                <a:latin typeface="Arial"/>
                <a:cs typeface="Arial"/>
              </a:rPr>
              <a:t>epa</a:t>
            </a:r>
            <a:r>
              <a:rPr sz="2400" spc="0" dirty="0" smtClean="0">
                <a:latin typeface="Arial"/>
                <a:cs typeface="Arial"/>
              </a:rPr>
              <a:t>t</a:t>
            </a:r>
            <a:r>
              <a:rPr sz="2400" spc="-9" dirty="0" smtClean="0">
                <a:latin typeface="Arial"/>
                <a:cs typeface="Arial"/>
              </a:rPr>
              <a:t> </a:t>
            </a:r>
            <a:r>
              <a:rPr sz="2400" spc="4" dirty="0" smtClean="0">
                <a:latin typeface="Arial"/>
                <a:cs typeface="Arial"/>
              </a:rPr>
              <a:t>pad</a:t>
            </a:r>
            <a:r>
              <a:rPr sz="2400" spc="0" dirty="0" smtClean="0">
                <a:latin typeface="Arial"/>
                <a:cs typeface="Arial"/>
              </a:rPr>
              <a:t>a</a:t>
            </a:r>
            <a:r>
              <a:rPr sz="2400" spc="-19" dirty="0" smtClean="0">
                <a:latin typeface="Arial"/>
                <a:cs typeface="Arial"/>
              </a:rPr>
              <a:t> </a:t>
            </a:r>
            <a:r>
              <a:rPr sz="2400" spc="-34" dirty="0" smtClean="0">
                <a:latin typeface="Arial"/>
                <a:cs typeface="Arial"/>
              </a:rPr>
              <a:t>w</a:t>
            </a:r>
            <a:r>
              <a:rPr sz="2400" spc="4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k</a:t>
            </a:r>
            <a:r>
              <a:rPr sz="2400" spc="-4" dirty="0" smtClean="0">
                <a:latin typeface="Arial"/>
                <a:cs typeface="Arial"/>
              </a:rPr>
              <a:t>t</a:t>
            </a:r>
            <a:r>
              <a:rPr sz="2400" spc="4" dirty="0" smtClean="0">
                <a:latin typeface="Arial"/>
                <a:cs typeface="Arial"/>
              </a:rPr>
              <a:t>u</a:t>
            </a:r>
            <a:r>
              <a:rPr sz="2400" spc="25" dirty="0" smtClean="0">
                <a:latin typeface="Arial"/>
                <a:cs typeface="Arial"/>
              </a:rPr>
              <a:t>n</a:t>
            </a:r>
            <a:r>
              <a:rPr sz="2400" spc="-59" dirty="0" smtClean="0">
                <a:latin typeface="Arial"/>
                <a:cs typeface="Arial"/>
              </a:rPr>
              <a:t>y</a:t>
            </a:r>
            <a:r>
              <a:rPr sz="2400" spc="0" dirty="0" smtClean="0"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41"/>
              </a:lnSpc>
              <a:spcBef>
                <a:spcPts val="582"/>
              </a:spcBef>
            </a:pPr>
            <a:r>
              <a:rPr sz="2400" spc="0" dirty="0" smtClean="0">
                <a:latin typeface="Arial"/>
                <a:cs typeface="Arial"/>
              </a:rPr>
              <a:t>M</a:t>
            </a:r>
            <a:r>
              <a:rPr sz="2400" spc="4" dirty="0" smtClean="0">
                <a:latin typeface="Arial"/>
                <a:cs typeface="Arial"/>
              </a:rPr>
              <a:t>enguj</a:t>
            </a:r>
            <a:r>
              <a:rPr sz="2400" spc="0" dirty="0" smtClean="0">
                <a:latin typeface="Arial"/>
                <a:cs typeface="Arial"/>
              </a:rPr>
              <a:t>i</a:t>
            </a:r>
            <a:r>
              <a:rPr sz="2400" spc="-39" dirty="0" smtClean="0">
                <a:latin typeface="Arial"/>
                <a:cs typeface="Arial"/>
              </a:rPr>
              <a:t> </a:t>
            </a:r>
            <a:r>
              <a:rPr sz="2400" spc="4" dirty="0" smtClean="0">
                <a:latin typeface="Arial"/>
                <a:cs typeface="Arial"/>
              </a:rPr>
              <a:t>da</a:t>
            </a:r>
            <a:r>
              <a:rPr sz="2400" spc="0" dirty="0" smtClean="0">
                <a:latin typeface="Arial"/>
                <a:cs typeface="Arial"/>
              </a:rPr>
              <a:t>n m</a:t>
            </a:r>
            <a:r>
              <a:rPr sz="2400" spc="4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m</a:t>
            </a:r>
            <a:r>
              <a:rPr sz="2400" spc="4" dirty="0" smtClean="0">
                <a:latin typeface="Arial"/>
                <a:cs typeface="Arial"/>
              </a:rPr>
              <a:t>be</a:t>
            </a:r>
            <a:r>
              <a:rPr sz="2400" spc="0" dirty="0" smtClean="0">
                <a:latin typeface="Arial"/>
                <a:cs typeface="Arial"/>
              </a:rPr>
              <a:t>r</a:t>
            </a:r>
            <a:r>
              <a:rPr sz="2400" spc="4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k</a:t>
            </a:r>
            <a:r>
              <a:rPr sz="2400" spc="4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n </a:t>
            </a:r>
            <a:r>
              <a:rPr sz="2400" spc="4" dirty="0" smtClean="0">
                <a:latin typeface="Arial"/>
                <a:cs typeface="Arial"/>
              </a:rPr>
              <a:t>penilaia</a:t>
            </a:r>
            <a:r>
              <a:rPr sz="2400" spc="0" dirty="0" smtClean="0">
                <a:latin typeface="Arial"/>
                <a:cs typeface="Arial"/>
              </a:rPr>
              <a:t>n</a:t>
            </a:r>
            <a:r>
              <a:rPr sz="2400" spc="-19" dirty="0" smtClean="0">
                <a:latin typeface="Arial"/>
                <a:cs typeface="Arial"/>
              </a:rPr>
              <a:t> </a:t>
            </a:r>
            <a:r>
              <a:rPr sz="2400" spc="-4" dirty="0" smtClean="0">
                <a:latin typeface="Arial"/>
                <a:cs typeface="Arial"/>
              </a:rPr>
              <a:t>t</a:t>
            </a:r>
            <a:r>
              <a:rPr sz="2400" spc="4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r</a:t>
            </a:r>
            <a:r>
              <a:rPr sz="2400" spc="4" dirty="0" smtClean="0">
                <a:latin typeface="Arial"/>
                <a:cs typeface="Arial"/>
              </a:rPr>
              <a:t>hada</a:t>
            </a:r>
            <a:r>
              <a:rPr sz="2400" spc="0" dirty="0" smtClean="0">
                <a:latin typeface="Arial"/>
                <a:cs typeface="Arial"/>
              </a:rPr>
              <a:t>p</a:t>
            </a:r>
            <a:r>
              <a:rPr sz="2400" spc="-19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m</a:t>
            </a:r>
            <a:r>
              <a:rPr sz="2400" spc="4" dirty="0" smtClean="0">
                <a:latin typeface="Arial"/>
                <a:cs typeface="Arial"/>
              </a:rPr>
              <a:t>aha</a:t>
            </a:r>
            <a:r>
              <a:rPr sz="2400" spc="0" dirty="0" smtClean="0">
                <a:latin typeface="Arial"/>
                <a:cs typeface="Arial"/>
              </a:rPr>
              <a:t>s</a:t>
            </a:r>
            <a:r>
              <a:rPr sz="2400" spc="4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s</a:t>
            </a:r>
            <a:r>
              <a:rPr sz="2400" spc="-34" dirty="0" smtClean="0">
                <a:latin typeface="Arial"/>
                <a:cs typeface="Arial"/>
              </a:rPr>
              <a:t>w</a:t>
            </a:r>
            <a:r>
              <a:rPr sz="2400" spc="0" dirty="0" smtClean="0">
                <a:latin typeface="Arial"/>
                <a:cs typeface="Arial"/>
              </a:rPr>
              <a:t>a </a:t>
            </a:r>
            <a:r>
              <a:rPr sz="2400" spc="4" dirty="0" smtClean="0">
                <a:latin typeface="Arial"/>
                <a:cs typeface="Arial"/>
              </a:rPr>
              <a:t>bi</a:t>
            </a:r>
            <a:r>
              <a:rPr sz="2400" spc="0" dirty="0" smtClean="0">
                <a:latin typeface="Arial"/>
                <a:cs typeface="Arial"/>
              </a:rPr>
              <a:t>m</a:t>
            </a:r>
            <a:r>
              <a:rPr sz="2400" spc="4" dirty="0" smtClean="0">
                <a:latin typeface="Arial"/>
                <a:cs typeface="Arial"/>
              </a:rPr>
              <a:t>bingann</a:t>
            </a:r>
            <a:r>
              <a:rPr sz="2400" spc="-59" dirty="0" smtClean="0">
                <a:latin typeface="Arial"/>
                <a:cs typeface="Arial"/>
              </a:rPr>
              <a:t>y</a:t>
            </a:r>
            <a:r>
              <a:rPr sz="2400" spc="0" dirty="0" smtClean="0"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3048349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3853529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4658709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35940" y="5463888"/>
            <a:ext cx="177800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8640" y="4036060"/>
            <a:ext cx="142240" cy="584200"/>
          </a:xfrm>
          <a:custGeom>
            <a:avLst/>
            <a:gdLst/>
            <a:ahLst/>
            <a:cxnLst/>
            <a:rect l="l" t="t" r="r" b="b"/>
            <a:pathLst>
              <a:path w="142240" h="584200">
                <a:moveTo>
                  <a:pt x="0" y="0"/>
                </a:moveTo>
                <a:lnTo>
                  <a:pt x="0" y="584200"/>
                </a:lnTo>
                <a:lnTo>
                  <a:pt x="142240" y="584200"/>
                </a:lnTo>
                <a:lnTo>
                  <a:pt x="14224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35940" y="671448"/>
            <a:ext cx="228600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0" dirty="0" smtClean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8840" y="671448"/>
            <a:ext cx="3537427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4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ugas</a:t>
            </a:r>
            <a:r>
              <a:rPr sz="3200" spc="-44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pe</a:t>
            </a:r>
            <a:r>
              <a:rPr sz="3200" spc="-4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9" dirty="0" smtClean="0">
                <a:latin typeface="Arial"/>
                <a:cs typeface="Arial"/>
              </a:rPr>
              <a:t>i</a:t>
            </a:r>
            <a:r>
              <a:rPr sz="3200" spc="-4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9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ng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51883" y="671448"/>
            <a:ext cx="3606799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-9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I pada</a:t>
            </a:r>
            <a:r>
              <a:rPr sz="3200" spc="-24" dirty="0" smtClean="0">
                <a:latin typeface="Arial"/>
                <a:cs typeface="Arial"/>
              </a:rPr>
              <a:t> </a:t>
            </a:r>
            <a:r>
              <a:rPr sz="3200" spc="4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ugas </a:t>
            </a:r>
            <a:r>
              <a:rPr sz="3200" spc="4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kh</a:t>
            </a:r>
            <a:r>
              <a:rPr sz="3200" spc="9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r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8738" y="1159128"/>
            <a:ext cx="7478343" cy="23825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801" marR="57398">
              <a:lnSpc>
                <a:spcPts val="3370"/>
              </a:lnSpc>
              <a:spcBef>
                <a:spcPts val="168"/>
              </a:spcBef>
            </a:pPr>
            <a:r>
              <a:rPr sz="3200" spc="0" dirty="0" smtClean="0">
                <a:latin typeface="Arial"/>
                <a:cs typeface="Arial"/>
              </a:rPr>
              <a:t>ada</a:t>
            </a:r>
            <a:r>
              <a:rPr sz="3200" spc="9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ah</a:t>
            </a:r>
            <a:r>
              <a:rPr sz="3200" spc="-44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sebagai </a:t>
            </a:r>
            <a:r>
              <a:rPr sz="3200" i="1" spc="4" dirty="0" smtClean="0">
                <a:latin typeface="Arial"/>
                <a:cs typeface="Arial"/>
              </a:rPr>
              <a:t>P</a:t>
            </a:r>
            <a:r>
              <a:rPr sz="3200" i="1" spc="-4" dirty="0" smtClean="0">
                <a:latin typeface="Arial"/>
                <a:cs typeface="Arial"/>
              </a:rPr>
              <a:t>r</a:t>
            </a:r>
            <a:r>
              <a:rPr sz="3200" i="1" spc="0" dirty="0" smtClean="0">
                <a:latin typeface="Arial"/>
                <a:cs typeface="Arial"/>
              </a:rPr>
              <a:t>oof</a:t>
            </a:r>
            <a:r>
              <a:rPr sz="3200" i="1" spc="-14" dirty="0" smtClean="0">
                <a:latin typeface="Arial"/>
                <a:cs typeface="Arial"/>
              </a:rPr>
              <a:t> </a:t>
            </a:r>
            <a:r>
              <a:rPr sz="3200" i="1" spc="9" dirty="0" smtClean="0">
                <a:latin typeface="Arial"/>
                <a:cs typeface="Arial"/>
              </a:rPr>
              <a:t>R</a:t>
            </a:r>
            <a:r>
              <a:rPr sz="3200" i="1" spc="0" dirty="0" smtClean="0">
                <a:latin typeface="Arial"/>
                <a:cs typeface="Arial"/>
              </a:rPr>
              <a:t>eader</a:t>
            </a:r>
            <a:r>
              <a:rPr sz="3200" i="1" spc="-25" dirty="0" smtClean="0">
                <a:latin typeface="Arial"/>
                <a:cs typeface="Arial"/>
              </a:rPr>
              <a:t> </a:t>
            </a:r>
            <a:r>
              <a:rPr sz="3200" spc="-9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en</a:t>
            </a:r>
            <a:r>
              <a:rPr sz="3200" spc="-9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ang</a:t>
            </a:r>
            <a:endParaRPr sz="3200">
              <a:latin typeface="Arial"/>
              <a:cs typeface="Arial"/>
            </a:endParaRPr>
          </a:p>
          <a:p>
            <a:pPr marL="12700" indent="507">
              <a:lnSpc>
                <a:spcPct val="100041"/>
              </a:lnSpc>
            </a:pPr>
            <a:r>
              <a:rPr sz="3200" spc="-9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4" dirty="0" smtClean="0">
                <a:latin typeface="Arial"/>
                <a:cs typeface="Arial"/>
              </a:rPr>
              <a:t>rm</a:t>
            </a:r>
            <a:r>
              <a:rPr sz="3200" spc="0" dirty="0" smtClean="0">
                <a:latin typeface="Arial"/>
                <a:cs typeface="Arial"/>
              </a:rPr>
              <a:t>at</a:t>
            </a:r>
            <a:r>
              <a:rPr sz="3200" spc="-14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penu</a:t>
            </a:r>
            <a:r>
              <a:rPr sz="3200" spc="9" dirty="0" smtClean="0">
                <a:latin typeface="Arial"/>
                <a:cs typeface="Arial"/>
              </a:rPr>
              <a:t>li</a:t>
            </a:r>
            <a:r>
              <a:rPr sz="3200" spc="0" dirty="0" smtClean="0">
                <a:latin typeface="Arial"/>
                <a:cs typeface="Arial"/>
              </a:rPr>
              <a:t>san</a:t>
            </a:r>
            <a:r>
              <a:rPr sz="3200" spc="-44" dirty="0" smtClean="0">
                <a:latin typeface="Arial"/>
                <a:cs typeface="Arial"/>
              </a:rPr>
              <a:t> </a:t>
            </a:r>
            <a:r>
              <a:rPr sz="3200" spc="-9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ugas akh</a:t>
            </a:r>
            <a:r>
              <a:rPr sz="3200" spc="9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9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dan penyusunan</a:t>
            </a:r>
            <a:r>
              <a:rPr sz="3200" spc="-64" dirty="0" smtClean="0">
                <a:latin typeface="Arial"/>
                <a:cs typeface="Arial"/>
              </a:rPr>
              <a:t> </a:t>
            </a:r>
            <a:r>
              <a:rPr sz="3200" spc="9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apo</a:t>
            </a:r>
            <a:r>
              <a:rPr sz="3200" spc="-4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9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14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</a:t>
            </a:r>
            <a:r>
              <a:rPr sz="3200" spc="-4" dirty="0" smtClean="0">
                <a:latin typeface="Arial"/>
                <a:cs typeface="Arial"/>
              </a:rPr>
              <a:t>r</a:t>
            </a:r>
            <a:r>
              <a:rPr sz="3200" spc="-9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a </a:t>
            </a:r>
            <a:r>
              <a:rPr sz="3200" spc="-4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enga</a:t>
            </a:r>
            <a:r>
              <a:rPr sz="3200" spc="-4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ahkan dan</a:t>
            </a:r>
            <a:r>
              <a:rPr sz="3200" spc="-24" dirty="0" smtClean="0">
                <a:latin typeface="Arial"/>
                <a:cs typeface="Arial"/>
              </a:rPr>
              <a:t> </a:t>
            </a:r>
            <a:r>
              <a:rPr sz="3200" spc="-4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4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9" dirty="0" smtClean="0">
                <a:latin typeface="Arial"/>
                <a:cs typeface="Arial"/>
              </a:rPr>
              <a:t>i</a:t>
            </a:r>
            <a:r>
              <a:rPr sz="3200" spc="-4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9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ng</a:t>
            </a:r>
            <a:r>
              <a:rPr sz="3200" spc="-44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da</a:t>
            </a:r>
            <a:r>
              <a:rPr sz="3200" spc="9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am</a:t>
            </a:r>
            <a:r>
              <a:rPr sz="3200" spc="-9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penyusunan </a:t>
            </a:r>
            <a:r>
              <a:rPr sz="3200" spc="9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apo</a:t>
            </a:r>
            <a:r>
              <a:rPr sz="3200" spc="-4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an</a:t>
            </a:r>
            <a:r>
              <a:rPr sz="3200" spc="-44" dirty="0" smtClean="0">
                <a:latin typeface="Arial"/>
                <a:cs typeface="Arial"/>
              </a:rPr>
              <a:t> </a:t>
            </a:r>
            <a:r>
              <a:rPr sz="3200" spc="4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ugas</a:t>
            </a:r>
            <a:r>
              <a:rPr sz="3200" spc="-24" dirty="0" smtClean="0">
                <a:latin typeface="Arial"/>
                <a:cs typeface="Arial"/>
              </a:rPr>
              <a:t> </a:t>
            </a:r>
            <a:r>
              <a:rPr sz="3200" spc="4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kh</a:t>
            </a:r>
            <a:r>
              <a:rPr sz="3200" spc="9" dirty="0" smtClean="0">
                <a:latin typeface="Arial"/>
                <a:cs typeface="Arial"/>
              </a:rPr>
              <a:t>i</a:t>
            </a:r>
            <a:r>
              <a:rPr sz="3200" spc="-4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48640" y="4036060"/>
            <a:ext cx="142240" cy="5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392555" y="380157"/>
            <a:ext cx="2372751" cy="5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0"/>
              </a:lnSpc>
              <a:spcBef>
                <a:spcPts val="230"/>
              </a:spcBef>
            </a:pPr>
            <a:r>
              <a:rPr sz="4400" spc="4" dirty="0" smtClean="0">
                <a:latin typeface="Arial"/>
                <a:cs typeface="Arial"/>
              </a:rPr>
              <a:t>P</a:t>
            </a:r>
            <a:r>
              <a:rPr sz="4400" spc="-4" dirty="0" smtClean="0">
                <a:latin typeface="Arial"/>
                <a:cs typeface="Arial"/>
              </a:rPr>
              <a:t>ro</a:t>
            </a:r>
            <a:r>
              <a:rPr sz="4400" spc="0" dirty="0" smtClean="0">
                <a:latin typeface="Arial"/>
                <a:cs typeface="Arial"/>
              </a:rPr>
              <a:t>s</a:t>
            </a:r>
            <a:r>
              <a:rPr sz="4400" spc="-4" dirty="0" smtClean="0">
                <a:latin typeface="Arial"/>
                <a:cs typeface="Arial"/>
              </a:rPr>
              <a:t>e</a:t>
            </a:r>
            <a:r>
              <a:rPr sz="4400" spc="-9" dirty="0" smtClean="0">
                <a:latin typeface="Arial"/>
                <a:cs typeface="Arial"/>
              </a:rPr>
              <a:t>d</a:t>
            </a:r>
            <a:r>
              <a:rPr sz="4400" spc="-4" dirty="0" smtClean="0">
                <a:latin typeface="Arial"/>
                <a:cs typeface="Arial"/>
              </a:rPr>
              <a:t>u</a:t>
            </a:r>
            <a:r>
              <a:rPr sz="4400" spc="0" dirty="0" smtClean="0">
                <a:latin typeface="Arial"/>
                <a:cs typeface="Arial"/>
              </a:rPr>
              <a:t>r</a:t>
            </a:r>
            <a:endParaRPr sz="4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12997" y="380157"/>
            <a:ext cx="4020987" cy="584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0"/>
              </a:lnSpc>
              <a:spcBef>
                <a:spcPts val="230"/>
              </a:spcBef>
            </a:pPr>
            <a:r>
              <a:rPr sz="4400" spc="4" dirty="0" smtClean="0">
                <a:latin typeface="Arial"/>
                <a:cs typeface="Arial"/>
              </a:rPr>
              <a:t>A</a:t>
            </a:r>
            <a:r>
              <a:rPr sz="4400" spc="-9" dirty="0" smtClean="0">
                <a:latin typeface="Arial"/>
                <a:cs typeface="Arial"/>
              </a:rPr>
              <a:t>d</a:t>
            </a:r>
            <a:r>
              <a:rPr sz="4400" spc="-4" dirty="0" smtClean="0">
                <a:latin typeface="Arial"/>
                <a:cs typeface="Arial"/>
              </a:rPr>
              <a:t>m</a:t>
            </a:r>
            <a:r>
              <a:rPr sz="4400" spc="4" dirty="0" smtClean="0">
                <a:latin typeface="Arial"/>
                <a:cs typeface="Arial"/>
              </a:rPr>
              <a:t>i</a:t>
            </a:r>
            <a:r>
              <a:rPr sz="4400" spc="-9" dirty="0" smtClean="0">
                <a:latin typeface="Arial"/>
                <a:cs typeface="Arial"/>
              </a:rPr>
              <a:t>n</a:t>
            </a:r>
            <a:r>
              <a:rPr sz="4400" spc="4" dirty="0" smtClean="0">
                <a:latin typeface="Arial"/>
                <a:cs typeface="Arial"/>
              </a:rPr>
              <a:t>i</a:t>
            </a:r>
            <a:r>
              <a:rPr sz="4400" spc="0" dirty="0" smtClean="0">
                <a:latin typeface="Arial"/>
                <a:cs typeface="Arial"/>
              </a:rPr>
              <a:t>s</a:t>
            </a:r>
            <a:r>
              <a:rPr sz="4400" spc="-4" dirty="0" smtClean="0">
                <a:latin typeface="Arial"/>
                <a:cs typeface="Arial"/>
              </a:rPr>
              <a:t>tra</a:t>
            </a:r>
            <a:r>
              <a:rPr sz="4400" spc="0" dirty="0" smtClean="0">
                <a:latin typeface="Arial"/>
                <a:cs typeface="Arial"/>
              </a:rPr>
              <a:t>si</a:t>
            </a:r>
            <a:r>
              <a:rPr sz="4400" spc="44" dirty="0" smtClean="0">
                <a:latin typeface="Arial"/>
                <a:cs typeface="Arial"/>
              </a:rPr>
              <a:t> </a:t>
            </a:r>
            <a:r>
              <a:rPr sz="4400" spc="-9" dirty="0" smtClean="0">
                <a:latin typeface="Arial"/>
                <a:cs typeface="Arial"/>
              </a:rPr>
              <a:t>TA</a:t>
            </a:r>
            <a:endParaRPr sz="4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5940" y="1090437"/>
            <a:ext cx="376021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4" dirty="0" smtClean="0">
                <a:latin typeface="Arial"/>
                <a:cs typeface="Arial"/>
              </a:rPr>
              <a:t>1.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93139" y="1090437"/>
            <a:ext cx="7554757" cy="21742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8635">
              <a:lnSpc>
                <a:spcPts val="2960"/>
              </a:lnSpc>
              <a:spcBef>
                <a:spcPts val="148"/>
              </a:spcBef>
            </a:pPr>
            <a:r>
              <a:rPr sz="2800" spc="9" dirty="0" smtClean="0">
                <a:latin typeface="Arial"/>
                <a:cs typeface="Arial"/>
              </a:rPr>
              <a:t>M</a:t>
            </a:r>
            <a:r>
              <a:rPr sz="2800" spc="4" dirty="0" smtClean="0">
                <a:latin typeface="Arial"/>
                <a:cs typeface="Arial"/>
              </a:rPr>
              <a:t>enga</a:t>
            </a:r>
            <a:r>
              <a:rPr sz="2800" spc="-19" dirty="0" smtClean="0">
                <a:latin typeface="Arial"/>
                <a:cs typeface="Arial"/>
              </a:rPr>
              <a:t>j</a:t>
            </a:r>
            <a:r>
              <a:rPr sz="2800" spc="4" dirty="0" smtClean="0">
                <a:latin typeface="Arial"/>
                <a:cs typeface="Arial"/>
              </a:rPr>
              <a:t>u</a:t>
            </a:r>
            <a:r>
              <a:rPr sz="2800" spc="0" dirty="0" smtClean="0">
                <a:latin typeface="Arial"/>
                <a:cs typeface="Arial"/>
              </a:rPr>
              <a:t>k</a:t>
            </a:r>
            <a:r>
              <a:rPr sz="2800" spc="4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n</a:t>
            </a:r>
            <a:r>
              <a:rPr sz="2800" spc="25" dirty="0" smtClean="0">
                <a:latin typeface="Arial"/>
                <a:cs typeface="Arial"/>
              </a:rPr>
              <a:t> </a:t>
            </a:r>
            <a:r>
              <a:rPr sz="2800" spc="4" dirty="0" smtClean="0">
                <a:latin typeface="Arial"/>
                <a:cs typeface="Arial"/>
              </a:rPr>
              <a:t>p</a:t>
            </a:r>
            <a:r>
              <a:rPr sz="2800" spc="9" dirty="0" smtClean="0">
                <a:latin typeface="Arial"/>
                <a:cs typeface="Arial"/>
              </a:rPr>
              <a:t>r</a:t>
            </a:r>
            <a:r>
              <a:rPr sz="2800" spc="4" dirty="0" smtClean="0">
                <a:latin typeface="Arial"/>
                <a:cs typeface="Arial"/>
              </a:rPr>
              <a:t>opo</a:t>
            </a:r>
            <a:r>
              <a:rPr sz="2800" spc="0" dirty="0" smtClean="0">
                <a:latin typeface="Arial"/>
                <a:cs typeface="Arial"/>
              </a:rPr>
              <a:t>s</a:t>
            </a:r>
            <a:r>
              <a:rPr sz="2800" spc="4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l </a:t>
            </a:r>
            <a:r>
              <a:rPr sz="2800" spc="-9" dirty="0" smtClean="0">
                <a:latin typeface="Arial"/>
                <a:cs typeface="Arial"/>
              </a:rPr>
              <a:t>TA</a:t>
            </a:r>
            <a:r>
              <a:rPr sz="2800" spc="0" dirty="0" smtClean="0">
                <a:latin typeface="Arial"/>
                <a:cs typeface="Arial"/>
              </a:rPr>
              <a:t>/</a:t>
            </a:r>
            <a:r>
              <a:rPr sz="2800" spc="25" dirty="0" smtClean="0">
                <a:latin typeface="Arial"/>
                <a:cs typeface="Arial"/>
              </a:rPr>
              <a:t> </a:t>
            </a:r>
            <a:r>
              <a:rPr sz="2800" spc="4" dirty="0" smtClean="0">
                <a:latin typeface="Arial"/>
                <a:cs typeface="Arial"/>
              </a:rPr>
              <a:t>da</a:t>
            </a:r>
            <a:r>
              <a:rPr sz="2800" spc="0" dirty="0" smtClean="0">
                <a:latin typeface="Arial"/>
                <a:cs typeface="Arial"/>
              </a:rPr>
              <a:t>ta</a:t>
            </a:r>
            <a:r>
              <a:rPr sz="2800" spc="-14" dirty="0" smtClean="0">
                <a:latin typeface="Arial"/>
                <a:cs typeface="Arial"/>
              </a:rPr>
              <a:t> </a:t>
            </a:r>
            <a:r>
              <a:rPr sz="2800" spc="4" dirty="0" smtClean="0">
                <a:latin typeface="Arial"/>
                <a:cs typeface="Arial"/>
              </a:rPr>
              <a:t>u</a:t>
            </a:r>
            <a:r>
              <a:rPr sz="2800" spc="9" dirty="0" smtClean="0">
                <a:latin typeface="Arial"/>
                <a:cs typeface="Arial"/>
              </a:rPr>
              <a:t>m</a:t>
            </a:r>
            <a:r>
              <a:rPr sz="2800" spc="4" dirty="0" smtClean="0">
                <a:latin typeface="Arial"/>
                <a:cs typeface="Arial"/>
              </a:rPr>
              <a:t>u</a:t>
            </a:r>
            <a:r>
              <a:rPr sz="2800" spc="0" dirty="0" smtClean="0">
                <a:latin typeface="Arial"/>
                <a:cs typeface="Arial"/>
              </a:rPr>
              <a:t>m</a:t>
            </a:r>
            <a:r>
              <a:rPr sz="2800" spc="9" dirty="0" smtClean="0">
                <a:latin typeface="Arial"/>
                <a:cs typeface="Arial"/>
              </a:rPr>
              <a:t> </a:t>
            </a:r>
            <a:r>
              <a:rPr sz="2800" spc="4" dirty="0" smtClean="0">
                <a:latin typeface="Arial"/>
                <a:cs typeface="Arial"/>
              </a:rPr>
              <a:t>p</a:t>
            </a:r>
            <a:r>
              <a:rPr sz="2800" spc="9" dirty="0" smtClean="0">
                <a:latin typeface="Arial"/>
                <a:cs typeface="Arial"/>
              </a:rPr>
              <a:t>r</a:t>
            </a:r>
            <a:r>
              <a:rPr sz="2800" spc="4" dirty="0" smtClean="0">
                <a:latin typeface="Arial"/>
                <a:cs typeface="Arial"/>
              </a:rPr>
              <a:t>o</a:t>
            </a:r>
            <a:r>
              <a:rPr sz="2800" spc="-59" dirty="0" smtClean="0">
                <a:latin typeface="Arial"/>
                <a:cs typeface="Arial"/>
              </a:rPr>
              <a:t>y</a:t>
            </a:r>
            <a:r>
              <a:rPr sz="2800" spc="4" dirty="0" smtClean="0">
                <a:latin typeface="Arial"/>
                <a:cs typeface="Arial"/>
              </a:rPr>
              <a:t>ek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ts val="3219"/>
              </a:lnSpc>
            </a:pPr>
            <a:r>
              <a:rPr sz="2800" spc="4" dirty="0" smtClean="0">
                <a:latin typeface="Arial"/>
                <a:cs typeface="Arial"/>
              </a:rPr>
              <a:t>un</a:t>
            </a:r>
            <a:r>
              <a:rPr sz="2800" spc="0" dirty="0" smtClean="0">
                <a:latin typeface="Arial"/>
                <a:cs typeface="Arial"/>
              </a:rPr>
              <a:t>t</a:t>
            </a:r>
            <a:r>
              <a:rPr sz="2800" spc="4" dirty="0" smtClean="0">
                <a:latin typeface="Arial"/>
                <a:cs typeface="Arial"/>
              </a:rPr>
              <a:t>u</a:t>
            </a:r>
            <a:r>
              <a:rPr sz="2800" spc="0" dirty="0" smtClean="0">
                <a:latin typeface="Arial"/>
                <a:cs typeface="Arial"/>
              </a:rPr>
              <a:t>k</a:t>
            </a:r>
            <a:r>
              <a:rPr sz="2800" spc="-14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st</a:t>
            </a:r>
            <a:r>
              <a:rPr sz="2800" spc="4" dirty="0" smtClean="0">
                <a:latin typeface="Arial"/>
                <a:cs typeface="Arial"/>
              </a:rPr>
              <a:t>ud</a:t>
            </a:r>
            <a:r>
              <a:rPr sz="2800" spc="0" dirty="0" smtClean="0">
                <a:latin typeface="Arial"/>
                <a:cs typeface="Arial"/>
              </a:rPr>
              <a:t>i k</a:t>
            </a:r>
            <a:r>
              <a:rPr sz="2800" spc="4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s</a:t>
            </a:r>
            <a:r>
              <a:rPr sz="2800" spc="4" dirty="0" smtClean="0">
                <a:latin typeface="Arial"/>
                <a:cs typeface="Arial"/>
              </a:rPr>
              <a:t>u</a:t>
            </a:r>
            <a:r>
              <a:rPr sz="2800" spc="0" dirty="0" smtClean="0">
                <a:latin typeface="Arial"/>
                <a:cs typeface="Arial"/>
              </a:rPr>
              <a:t>s </a:t>
            </a:r>
            <a:r>
              <a:rPr sz="2800" spc="4" dirty="0" smtClean="0">
                <a:latin typeface="Arial"/>
                <a:cs typeface="Arial"/>
              </a:rPr>
              <a:t>d</a:t>
            </a:r>
            <a:r>
              <a:rPr sz="2800" spc="0" dirty="0" smtClean="0">
                <a:latin typeface="Arial"/>
                <a:cs typeface="Arial"/>
              </a:rPr>
              <a:t>is</a:t>
            </a:r>
            <a:r>
              <a:rPr sz="2800" spc="4" dirty="0" smtClean="0">
                <a:latin typeface="Arial"/>
                <a:cs typeface="Arial"/>
              </a:rPr>
              <a:t>e</a:t>
            </a:r>
            <a:r>
              <a:rPr sz="2800" spc="9" dirty="0" smtClean="0">
                <a:latin typeface="Arial"/>
                <a:cs typeface="Arial"/>
              </a:rPr>
              <a:t>r</a:t>
            </a:r>
            <a:r>
              <a:rPr sz="2800" spc="4" dirty="0" smtClean="0">
                <a:latin typeface="Arial"/>
                <a:cs typeface="Arial"/>
              </a:rPr>
              <a:t>ta</a:t>
            </a:r>
            <a:r>
              <a:rPr sz="2800" spc="0" dirty="0" smtClean="0">
                <a:latin typeface="Arial"/>
                <a:cs typeface="Arial"/>
              </a:rPr>
              <a:t>i </a:t>
            </a:r>
            <a:r>
              <a:rPr sz="2800" spc="4" dirty="0" smtClean="0">
                <a:latin typeface="Arial"/>
                <a:cs typeface="Arial"/>
              </a:rPr>
              <a:t>bu</a:t>
            </a:r>
            <a:r>
              <a:rPr sz="2800" spc="0" dirty="0" smtClean="0">
                <a:latin typeface="Arial"/>
                <a:cs typeface="Arial"/>
              </a:rPr>
              <a:t>kti </a:t>
            </a:r>
            <a:r>
              <a:rPr sz="2800" spc="4" dirty="0" smtClean="0">
                <a:latin typeface="Arial"/>
                <a:cs typeface="Arial"/>
              </a:rPr>
              <a:t>pe</a:t>
            </a:r>
            <a:r>
              <a:rPr sz="2800" spc="9" dirty="0" smtClean="0">
                <a:latin typeface="Arial"/>
                <a:cs typeface="Arial"/>
              </a:rPr>
              <a:t>m</a:t>
            </a:r>
            <a:r>
              <a:rPr sz="2800" spc="4" dirty="0" smtClean="0">
                <a:latin typeface="Arial"/>
                <a:cs typeface="Arial"/>
              </a:rPr>
              <a:t>ba</a:t>
            </a:r>
            <a:r>
              <a:rPr sz="2800" spc="-59" dirty="0" smtClean="0">
                <a:latin typeface="Arial"/>
                <a:cs typeface="Arial"/>
              </a:rPr>
              <a:t>y</a:t>
            </a:r>
            <a:r>
              <a:rPr sz="2800" spc="4" dirty="0" smtClean="0">
                <a:latin typeface="Arial"/>
                <a:cs typeface="Arial"/>
              </a:rPr>
              <a:t>a</a:t>
            </a:r>
            <a:r>
              <a:rPr sz="2800" spc="9" dirty="0" smtClean="0">
                <a:latin typeface="Arial"/>
                <a:cs typeface="Arial"/>
              </a:rPr>
              <a:t>r</a:t>
            </a:r>
            <a:r>
              <a:rPr sz="2800" spc="4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n</a:t>
            </a:r>
            <a:r>
              <a:rPr sz="2800" spc="84" dirty="0" smtClean="0">
                <a:latin typeface="Arial"/>
                <a:cs typeface="Arial"/>
              </a:rPr>
              <a:t> </a:t>
            </a:r>
            <a:r>
              <a:rPr sz="2800" spc="-9" dirty="0" smtClean="0">
                <a:latin typeface="Arial"/>
                <a:cs typeface="Arial"/>
              </a:rPr>
              <a:t>T</a:t>
            </a:r>
            <a:r>
              <a:rPr sz="2800" spc="0" dirty="0" smtClean="0">
                <a:latin typeface="Arial"/>
                <a:cs typeface="Arial"/>
              </a:rPr>
              <a:t>A 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ts val="3219"/>
              </a:lnSpc>
              <a:spcBef>
                <a:spcPts val="821"/>
              </a:spcBef>
            </a:pPr>
            <a:r>
              <a:rPr sz="2800" spc="-9" dirty="0" smtClean="0">
                <a:latin typeface="Arial"/>
                <a:cs typeface="Arial"/>
              </a:rPr>
              <a:t>P</a:t>
            </a:r>
            <a:r>
              <a:rPr sz="2800" spc="4" dirty="0" smtClean="0">
                <a:latin typeface="Arial"/>
                <a:cs typeface="Arial"/>
              </a:rPr>
              <a:t>endafta</a:t>
            </a:r>
            <a:r>
              <a:rPr sz="2800" spc="9" dirty="0" smtClean="0">
                <a:latin typeface="Arial"/>
                <a:cs typeface="Arial"/>
              </a:rPr>
              <a:t>r</a:t>
            </a:r>
            <a:r>
              <a:rPr sz="2800" spc="4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n</a:t>
            </a:r>
            <a:r>
              <a:rPr sz="2800" spc="-14" dirty="0" smtClean="0">
                <a:latin typeface="Arial"/>
                <a:cs typeface="Arial"/>
              </a:rPr>
              <a:t> </a:t>
            </a:r>
            <a:r>
              <a:rPr sz="2800" spc="-9" dirty="0" smtClean="0">
                <a:latin typeface="Arial"/>
                <a:cs typeface="Arial"/>
              </a:rPr>
              <a:t>T</a:t>
            </a:r>
            <a:r>
              <a:rPr sz="2800" spc="0" dirty="0" smtClean="0">
                <a:latin typeface="Arial"/>
                <a:cs typeface="Arial"/>
              </a:rPr>
              <a:t>A</a:t>
            </a:r>
            <a:r>
              <a:rPr sz="2800" spc="14" dirty="0" smtClean="0">
                <a:latin typeface="Arial"/>
                <a:cs typeface="Arial"/>
              </a:rPr>
              <a:t> </a:t>
            </a:r>
            <a:r>
              <a:rPr sz="2800" spc="4" dirty="0" smtClean="0">
                <a:latin typeface="Arial"/>
                <a:cs typeface="Arial"/>
              </a:rPr>
              <a:t>d</a:t>
            </a:r>
            <a:r>
              <a:rPr sz="2800" spc="0" dirty="0" smtClean="0">
                <a:latin typeface="Arial"/>
                <a:cs typeface="Arial"/>
              </a:rPr>
              <a:t>i </a:t>
            </a:r>
            <a:r>
              <a:rPr sz="2800" spc="-9" dirty="0" smtClean="0">
                <a:latin typeface="Arial"/>
                <a:cs typeface="Arial"/>
              </a:rPr>
              <a:t>S</a:t>
            </a:r>
            <a:r>
              <a:rPr sz="2800" spc="4" dirty="0" smtClean="0">
                <a:latin typeface="Arial"/>
                <a:cs typeface="Arial"/>
              </a:rPr>
              <a:t>I</a:t>
            </a:r>
            <a:r>
              <a:rPr sz="2800" spc="0" dirty="0" smtClean="0">
                <a:latin typeface="Arial"/>
                <a:cs typeface="Arial"/>
              </a:rPr>
              <a:t>M</a:t>
            </a:r>
            <a:r>
              <a:rPr sz="2800" spc="-9" dirty="0" smtClean="0">
                <a:latin typeface="Arial"/>
                <a:cs typeface="Arial"/>
              </a:rPr>
              <a:t> </a:t>
            </a:r>
            <a:r>
              <a:rPr sz="2800" spc="9" dirty="0" smtClean="0">
                <a:latin typeface="Arial"/>
                <a:cs typeface="Arial"/>
              </a:rPr>
              <a:t>(</a:t>
            </a:r>
            <a:r>
              <a:rPr sz="2800" spc="4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k</a:t>
            </a:r>
            <a:r>
              <a:rPr sz="2800" spc="4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n</a:t>
            </a:r>
            <a:r>
              <a:rPr sz="2800" spc="9" dirty="0" smtClean="0">
                <a:latin typeface="Arial"/>
                <a:cs typeface="Arial"/>
              </a:rPr>
              <a:t> </a:t>
            </a:r>
            <a:r>
              <a:rPr sz="2800" spc="4" dirty="0" smtClean="0">
                <a:latin typeface="Arial"/>
                <a:cs typeface="Arial"/>
              </a:rPr>
              <a:t>d</a:t>
            </a:r>
            <a:r>
              <a:rPr sz="2800" spc="0" dirty="0" smtClean="0">
                <a:latin typeface="Arial"/>
                <a:cs typeface="Arial"/>
              </a:rPr>
              <a:t>il</a:t>
            </a:r>
            <a:r>
              <a:rPr sz="2800" spc="4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k</a:t>
            </a:r>
            <a:r>
              <a:rPr sz="2800" spc="4" dirty="0" smtClean="0">
                <a:latin typeface="Arial"/>
                <a:cs typeface="Arial"/>
              </a:rPr>
              <a:t>u</a:t>
            </a:r>
            <a:r>
              <a:rPr sz="2800" spc="0" dirty="0" smtClean="0">
                <a:latin typeface="Arial"/>
                <a:cs typeface="Arial"/>
              </a:rPr>
              <a:t>k</a:t>
            </a:r>
            <a:r>
              <a:rPr sz="2800" spc="4" dirty="0" smtClean="0">
                <a:latin typeface="Arial"/>
                <a:cs typeface="Arial"/>
              </a:rPr>
              <a:t>an</a:t>
            </a:r>
            <a:endParaRPr sz="2800">
              <a:latin typeface="Arial"/>
              <a:cs typeface="Arial"/>
            </a:endParaRPr>
          </a:p>
          <a:p>
            <a:pPr marL="12700" marR="48635">
              <a:lnSpc>
                <a:spcPts val="2560"/>
              </a:lnSpc>
              <a:spcBef>
                <a:spcPts val="949"/>
              </a:spcBef>
            </a:pPr>
            <a:r>
              <a:rPr sz="4200" spc="-9" baseline="2070" dirty="0" smtClean="0">
                <a:latin typeface="Arial"/>
                <a:cs typeface="Arial"/>
              </a:rPr>
              <a:t>P</a:t>
            </a:r>
            <a:r>
              <a:rPr sz="4200" spc="4" baseline="2070" dirty="0" smtClean="0">
                <a:latin typeface="Arial"/>
                <a:cs typeface="Arial"/>
              </a:rPr>
              <a:t>en</a:t>
            </a:r>
            <a:r>
              <a:rPr sz="4200" spc="0" baseline="2070" dirty="0" smtClean="0">
                <a:latin typeface="Arial"/>
                <a:cs typeface="Arial"/>
              </a:rPr>
              <a:t>il</a:t>
            </a:r>
            <a:r>
              <a:rPr sz="4200" spc="4" baseline="2070" dirty="0" smtClean="0">
                <a:latin typeface="Arial"/>
                <a:cs typeface="Arial"/>
              </a:rPr>
              <a:t>a</a:t>
            </a:r>
            <a:r>
              <a:rPr sz="4200" spc="0" baseline="2070" dirty="0" smtClean="0">
                <a:latin typeface="Arial"/>
                <a:cs typeface="Arial"/>
              </a:rPr>
              <a:t>i</a:t>
            </a:r>
            <a:r>
              <a:rPr sz="4200" spc="4" baseline="2070" dirty="0" smtClean="0">
                <a:latin typeface="Arial"/>
                <a:cs typeface="Arial"/>
              </a:rPr>
              <a:t>a</a:t>
            </a:r>
            <a:r>
              <a:rPr sz="4200" spc="0" baseline="2070" dirty="0" smtClean="0">
                <a:latin typeface="Arial"/>
                <a:cs typeface="Arial"/>
              </a:rPr>
              <a:t>n</a:t>
            </a:r>
            <a:r>
              <a:rPr sz="4200" spc="9" baseline="2070" dirty="0" smtClean="0">
                <a:latin typeface="Arial"/>
                <a:cs typeface="Arial"/>
              </a:rPr>
              <a:t> </a:t>
            </a:r>
            <a:r>
              <a:rPr sz="4200" spc="-9" baseline="2070" dirty="0" smtClean="0">
                <a:latin typeface="Arial"/>
                <a:cs typeface="Arial"/>
              </a:rPr>
              <a:t>P</a:t>
            </a:r>
            <a:r>
              <a:rPr sz="4200" spc="9" baseline="2070" dirty="0" smtClean="0">
                <a:latin typeface="Arial"/>
                <a:cs typeface="Arial"/>
              </a:rPr>
              <a:t>r</a:t>
            </a:r>
            <a:r>
              <a:rPr sz="4200" spc="4" baseline="2070" dirty="0" smtClean="0">
                <a:latin typeface="Arial"/>
                <a:cs typeface="Arial"/>
              </a:rPr>
              <a:t>opo</a:t>
            </a:r>
            <a:r>
              <a:rPr sz="4200" spc="0" baseline="2070" dirty="0" smtClean="0">
                <a:latin typeface="Arial"/>
                <a:cs typeface="Arial"/>
              </a:rPr>
              <a:t>s</a:t>
            </a:r>
            <a:r>
              <a:rPr sz="4200" spc="4" baseline="2070" dirty="0" smtClean="0">
                <a:latin typeface="Arial"/>
                <a:cs typeface="Arial"/>
              </a:rPr>
              <a:t>a</a:t>
            </a:r>
            <a:r>
              <a:rPr sz="4200" spc="0" baseline="2070" dirty="0" smtClean="0">
                <a:latin typeface="Arial"/>
                <a:cs typeface="Arial"/>
              </a:rPr>
              <a:t>l</a:t>
            </a:r>
            <a:r>
              <a:rPr sz="4200" spc="25" baseline="2070" dirty="0" smtClean="0">
                <a:latin typeface="Arial"/>
                <a:cs typeface="Arial"/>
              </a:rPr>
              <a:t> </a:t>
            </a:r>
            <a:r>
              <a:rPr sz="4200" spc="4" baseline="2070" dirty="0" smtClean="0">
                <a:latin typeface="Arial"/>
                <a:cs typeface="Arial"/>
              </a:rPr>
              <a:t>o</a:t>
            </a:r>
            <a:r>
              <a:rPr sz="4200" spc="0" baseline="2070" dirty="0" smtClean="0">
                <a:latin typeface="Arial"/>
                <a:cs typeface="Arial"/>
              </a:rPr>
              <a:t>l</a:t>
            </a:r>
            <a:r>
              <a:rPr sz="4200" spc="4" baseline="2070" dirty="0" smtClean="0">
                <a:latin typeface="Arial"/>
                <a:cs typeface="Arial"/>
              </a:rPr>
              <a:t>e</a:t>
            </a:r>
            <a:r>
              <a:rPr sz="4200" spc="0" baseline="2070" dirty="0" smtClean="0">
                <a:latin typeface="Arial"/>
                <a:cs typeface="Arial"/>
              </a:rPr>
              <a:t>h</a:t>
            </a:r>
            <a:r>
              <a:rPr sz="4200" spc="9" baseline="2070" dirty="0" smtClean="0">
                <a:latin typeface="Arial"/>
                <a:cs typeface="Arial"/>
              </a:rPr>
              <a:t> </a:t>
            </a:r>
            <a:r>
              <a:rPr sz="4200" spc="-9" baseline="2070" dirty="0" smtClean="0">
                <a:latin typeface="Arial"/>
                <a:cs typeface="Arial"/>
              </a:rPr>
              <a:t>K</a:t>
            </a:r>
            <a:r>
              <a:rPr sz="4200" spc="4" baseline="2070" dirty="0" smtClean="0">
                <a:latin typeface="Arial"/>
                <a:cs typeface="Arial"/>
              </a:rPr>
              <a:t>oo</a:t>
            </a:r>
            <a:r>
              <a:rPr sz="4200" spc="9" baseline="2070" dirty="0" smtClean="0">
                <a:latin typeface="Arial"/>
                <a:cs typeface="Arial"/>
              </a:rPr>
              <a:t>r</a:t>
            </a:r>
            <a:r>
              <a:rPr sz="4200" spc="4" baseline="2070" dirty="0" smtClean="0">
                <a:latin typeface="Arial"/>
                <a:cs typeface="Arial"/>
              </a:rPr>
              <a:t>d</a:t>
            </a:r>
            <a:r>
              <a:rPr sz="4200" spc="0" baseline="2070" dirty="0" smtClean="0">
                <a:latin typeface="Arial"/>
                <a:cs typeface="Arial"/>
              </a:rPr>
              <a:t>. </a:t>
            </a:r>
            <a:r>
              <a:rPr sz="4200" spc="-9" baseline="2070" dirty="0" smtClean="0">
                <a:latin typeface="Arial"/>
                <a:cs typeface="Arial"/>
              </a:rPr>
              <a:t>TA</a:t>
            </a:r>
            <a:r>
              <a:rPr sz="4200" spc="9" baseline="2070" dirty="0" smtClean="0">
                <a:latin typeface="Arial"/>
                <a:cs typeface="Arial"/>
              </a:rPr>
              <a:t>)</a:t>
            </a:r>
            <a:r>
              <a:rPr sz="4200" spc="0" baseline="2070" dirty="0" smtClean="0">
                <a:latin typeface="Arial"/>
                <a:cs typeface="Arial"/>
              </a:rPr>
              <a:t>.</a:t>
            </a:r>
            <a:r>
              <a:rPr sz="4200" spc="9" baseline="2070" dirty="0" smtClean="0">
                <a:latin typeface="Arial"/>
                <a:cs typeface="Arial"/>
              </a:rPr>
              <a:t> </a:t>
            </a:r>
            <a:r>
              <a:rPr sz="4200" spc="-9" baseline="2070" dirty="0" smtClean="0">
                <a:latin typeface="Arial"/>
                <a:cs typeface="Arial"/>
              </a:rPr>
              <a:t>A</a:t>
            </a:r>
            <a:r>
              <a:rPr sz="4200" spc="4" baseline="2070" dirty="0" smtClean="0">
                <a:latin typeface="Arial"/>
                <a:cs typeface="Arial"/>
              </a:rPr>
              <a:t>pab</a:t>
            </a:r>
            <a:r>
              <a:rPr sz="4200" spc="0" baseline="2070" dirty="0" smtClean="0">
                <a:latin typeface="Arial"/>
                <a:cs typeface="Arial"/>
              </a:rPr>
              <a:t>ila</a:t>
            </a:r>
            <a:endParaRPr sz="2800">
              <a:latin typeface="Arial"/>
              <a:cs typeface="Arial"/>
            </a:endParaRPr>
          </a:p>
          <a:p>
            <a:pPr marL="12700" marR="48635">
              <a:lnSpc>
                <a:spcPct val="95825"/>
              </a:lnSpc>
              <a:spcBef>
                <a:spcPts val="11"/>
              </a:spcBef>
            </a:pPr>
            <a:r>
              <a:rPr sz="2800" spc="4" dirty="0" smtClean="0">
                <a:latin typeface="Arial"/>
                <a:cs typeface="Arial"/>
              </a:rPr>
              <a:t>p</a:t>
            </a:r>
            <a:r>
              <a:rPr sz="2800" spc="9" dirty="0" smtClean="0">
                <a:latin typeface="Arial"/>
                <a:cs typeface="Arial"/>
              </a:rPr>
              <a:t>r</a:t>
            </a:r>
            <a:r>
              <a:rPr sz="2800" spc="4" dirty="0" smtClean="0">
                <a:latin typeface="Arial"/>
                <a:cs typeface="Arial"/>
              </a:rPr>
              <a:t>opo</a:t>
            </a:r>
            <a:r>
              <a:rPr sz="2800" spc="0" dirty="0" smtClean="0">
                <a:latin typeface="Arial"/>
                <a:cs typeface="Arial"/>
              </a:rPr>
              <a:t>s</a:t>
            </a:r>
            <a:r>
              <a:rPr sz="2800" spc="4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l </a:t>
            </a:r>
            <a:r>
              <a:rPr sz="2800" spc="-9" dirty="0" smtClean="0">
                <a:latin typeface="Arial"/>
                <a:cs typeface="Arial"/>
              </a:rPr>
              <a:t>T</a:t>
            </a:r>
            <a:r>
              <a:rPr sz="2800" spc="0" dirty="0" smtClean="0">
                <a:latin typeface="Arial"/>
                <a:cs typeface="Arial"/>
              </a:rPr>
              <a:t>A </a:t>
            </a:r>
            <a:r>
              <a:rPr sz="2800" spc="4" dirty="0" smtClean="0">
                <a:latin typeface="Arial"/>
                <a:cs typeface="Arial"/>
              </a:rPr>
              <a:t>d</a:t>
            </a:r>
            <a:r>
              <a:rPr sz="2800" spc="0" dirty="0" smtClean="0">
                <a:latin typeface="Arial"/>
                <a:cs typeface="Arial"/>
              </a:rPr>
              <a:t>is</a:t>
            </a:r>
            <a:r>
              <a:rPr sz="2800" spc="4" dirty="0" smtClean="0">
                <a:latin typeface="Arial"/>
                <a:cs typeface="Arial"/>
              </a:rPr>
              <a:t>etu</a:t>
            </a:r>
            <a:r>
              <a:rPr sz="2800" spc="-19" dirty="0" smtClean="0">
                <a:latin typeface="Arial"/>
                <a:cs typeface="Arial"/>
              </a:rPr>
              <a:t>j</a:t>
            </a:r>
            <a:r>
              <a:rPr sz="2800" spc="4" dirty="0" smtClean="0">
                <a:latin typeface="Arial"/>
                <a:cs typeface="Arial"/>
              </a:rPr>
              <a:t>u</a:t>
            </a:r>
            <a:r>
              <a:rPr sz="2800" spc="0" dirty="0" smtClean="0">
                <a:latin typeface="Arial"/>
                <a:cs typeface="Arial"/>
              </a:rPr>
              <a:t>i,</a:t>
            </a:r>
            <a:r>
              <a:rPr sz="2800" spc="44" dirty="0" smtClean="0">
                <a:latin typeface="Arial"/>
                <a:cs typeface="Arial"/>
              </a:rPr>
              <a:t> </a:t>
            </a:r>
            <a:r>
              <a:rPr sz="2800" spc="9" dirty="0" smtClean="0">
                <a:latin typeface="Arial"/>
                <a:cs typeface="Arial"/>
              </a:rPr>
              <a:t>m</a:t>
            </a:r>
            <a:r>
              <a:rPr sz="2800" spc="4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ka</a:t>
            </a:r>
            <a:r>
              <a:rPr sz="2800" spc="-14" dirty="0" smtClean="0">
                <a:latin typeface="Arial"/>
                <a:cs typeface="Arial"/>
              </a:rPr>
              <a:t> </a:t>
            </a:r>
            <a:r>
              <a:rPr sz="2800" spc="4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k</a:t>
            </a:r>
            <a:r>
              <a:rPr sz="2800" spc="4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n</a:t>
            </a:r>
            <a:r>
              <a:rPr sz="2800" spc="25" dirty="0" smtClean="0">
                <a:latin typeface="Arial"/>
                <a:cs typeface="Arial"/>
              </a:rPr>
              <a:t> </a:t>
            </a:r>
            <a:r>
              <a:rPr sz="2800" spc="4" dirty="0" smtClean="0">
                <a:latin typeface="Arial"/>
                <a:cs typeface="Arial"/>
              </a:rPr>
              <a:t>d</a:t>
            </a:r>
            <a:r>
              <a:rPr sz="2800" spc="0" dirty="0" smtClean="0">
                <a:latin typeface="Arial"/>
                <a:cs typeface="Arial"/>
              </a:rPr>
              <a:t>is</a:t>
            </a:r>
            <a:r>
              <a:rPr sz="2800" spc="4" dirty="0" smtClean="0">
                <a:latin typeface="Arial"/>
                <a:cs typeface="Arial"/>
              </a:rPr>
              <a:t>e</a:t>
            </a:r>
            <a:r>
              <a:rPr sz="2800" spc="0" dirty="0" smtClean="0">
                <a:latin typeface="Arial"/>
                <a:cs typeface="Arial"/>
              </a:rPr>
              <a:t>t</a:t>
            </a:r>
            <a:r>
              <a:rPr sz="2800" spc="4" dirty="0" smtClean="0">
                <a:latin typeface="Arial"/>
                <a:cs typeface="Arial"/>
              </a:rPr>
              <a:t>t</a:t>
            </a:r>
            <a:r>
              <a:rPr sz="2800" spc="0" dirty="0" smtClean="0">
                <a:latin typeface="Arial"/>
                <a:cs typeface="Arial"/>
              </a:rPr>
              <a:t>i</a:t>
            </a:r>
            <a:r>
              <a:rPr sz="2800" spc="4" dirty="0" smtClean="0">
                <a:latin typeface="Arial"/>
                <a:cs typeface="Arial"/>
              </a:rPr>
              <a:t>ng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2030237"/>
            <a:ext cx="376021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4" dirty="0" smtClean="0">
                <a:latin typeface="Arial"/>
                <a:cs typeface="Arial"/>
              </a:rPr>
              <a:t>2.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3140" y="3310397"/>
            <a:ext cx="2057120" cy="380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-9" dirty="0" smtClean="0">
                <a:latin typeface="Arial"/>
                <a:cs typeface="Arial"/>
              </a:rPr>
              <a:t>P</a:t>
            </a:r>
            <a:r>
              <a:rPr sz="2800" spc="4" dirty="0" smtClean="0">
                <a:latin typeface="Arial"/>
                <a:cs typeface="Arial"/>
              </a:rPr>
              <a:t>e</a:t>
            </a:r>
            <a:r>
              <a:rPr sz="2800" spc="9" dirty="0" smtClean="0">
                <a:latin typeface="Arial"/>
                <a:cs typeface="Arial"/>
              </a:rPr>
              <a:t>m</a:t>
            </a:r>
            <a:r>
              <a:rPr sz="2800" spc="4" dirty="0" smtClean="0">
                <a:latin typeface="Arial"/>
                <a:cs typeface="Arial"/>
              </a:rPr>
              <a:t>b</a:t>
            </a:r>
            <a:r>
              <a:rPr sz="2800" spc="0" dirty="0" smtClean="0">
                <a:latin typeface="Arial"/>
                <a:cs typeface="Arial"/>
              </a:rPr>
              <a:t>i</a:t>
            </a:r>
            <a:r>
              <a:rPr sz="2800" spc="9" dirty="0" smtClean="0">
                <a:latin typeface="Arial"/>
                <a:cs typeface="Arial"/>
              </a:rPr>
              <a:t>m</a:t>
            </a:r>
            <a:r>
              <a:rPr sz="2800" spc="4" dirty="0" smtClean="0">
                <a:latin typeface="Arial"/>
                <a:cs typeface="Arial"/>
              </a:rPr>
              <a:t>b</a:t>
            </a:r>
            <a:r>
              <a:rPr sz="2800" spc="0" dirty="0" smtClean="0">
                <a:latin typeface="Arial"/>
                <a:cs typeface="Arial"/>
              </a:rPr>
              <a:t>i</a:t>
            </a:r>
            <a:r>
              <a:rPr sz="2800" spc="4" dirty="0" smtClean="0">
                <a:latin typeface="Arial"/>
                <a:cs typeface="Arial"/>
              </a:rPr>
              <a:t>ng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69945" y="3310397"/>
            <a:ext cx="5224343" cy="380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latin typeface="Arial"/>
                <a:cs typeface="Arial"/>
              </a:rPr>
              <a:t>I</a:t>
            </a:r>
            <a:r>
              <a:rPr sz="2800" spc="-14" dirty="0" smtClean="0">
                <a:latin typeface="Arial"/>
                <a:cs typeface="Arial"/>
              </a:rPr>
              <a:t> </a:t>
            </a:r>
            <a:r>
              <a:rPr sz="2800" spc="4" dirty="0" smtClean="0">
                <a:latin typeface="Arial"/>
                <a:cs typeface="Arial"/>
              </a:rPr>
              <a:t>da</a:t>
            </a:r>
            <a:r>
              <a:rPr sz="2800" spc="0" dirty="0" smtClean="0">
                <a:latin typeface="Arial"/>
                <a:cs typeface="Arial"/>
              </a:rPr>
              <a:t>n</a:t>
            </a:r>
            <a:r>
              <a:rPr sz="2800" spc="9" dirty="0" smtClean="0">
                <a:latin typeface="Arial"/>
                <a:cs typeface="Arial"/>
              </a:rPr>
              <a:t> </a:t>
            </a:r>
            <a:r>
              <a:rPr sz="2800" spc="-9" dirty="0" smtClean="0">
                <a:latin typeface="Arial"/>
                <a:cs typeface="Arial"/>
              </a:rPr>
              <a:t>P</a:t>
            </a:r>
            <a:r>
              <a:rPr sz="2800" spc="4" dirty="0" smtClean="0">
                <a:latin typeface="Arial"/>
                <a:cs typeface="Arial"/>
              </a:rPr>
              <a:t>e</a:t>
            </a:r>
            <a:r>
              <a:rPr sz="2800" spc="9" dirty="0" smtClean="0">
                <a:latin typeface="Arial"/>
                <a:cs typeface="Arial"/>
              </a:rPr>
              <a:t>m</a:t>
            </a:r>
            <a:r>
              <a:rPr sz="2800" spc="4" dirty="0" smtClean="0">
                <a:latin typeface="Arial"/>
                <a:cs typeface="Arial"/>
              </a:rPr>
              <a:t>b</a:t>
            </a:r>
            <a:r>
              <a:rPr sz="2800" spc="0" dirty="0" smtClean="0">
                <a:latin typeface="Arial"/>
                <a:cs typeface="Arial"/>
              </a:rPr>
              <a:t>i</a:t>
            </a:r>
            <a:r>
              <a:rPr sz="2800" spc="9" dirty="0" smtClean="0">
                <a:latin typeface="Arial"/>
                <a:cs typeface="Arial"/>
              </a:rPr>
              <a:t>m</a:t>
            </a:r>
            <a:r>
              <a:rPr sz="2800" spc="4" dirty="0" smtClean="0">
                <a:latin typeface="Arial"/>
                <a:cs typeface="Arial"/>
              </a:rPr>
              <a:t>b</a:t>
            </a:r>
            <a:r>
              <a:rPr sz="2800" spc="0" dirty="0" smtClean="0">
                <a:latin typeface="Arial"/>
                <a:cs typeface="Arial"/>
              </a:rPr>
              <a:t>i</a:t>
            </a:r>
            <a:r>
              <a:rPr sz="2800" spc="4" dirty="0" smtClean="0">
                <a:latin typeface="Arial"/>
                <a:cs typeface="Arial"/>
              </a:rPr>
              <a:t>n</a:t>
            </a:r>
            <a:r>
              <a:rPr sz="2800" spc="0" dirty="0" smtClean="0">
                <a:latin typeface="Arial"/>
                <a:cs typeface="Arial"/>
              </a:rPr>
              <a:t>g</a:t>
            </a:r>
            <a:r>
              <a:rPr sz="2800" spc="25" dirty="0" smtClean="0">
                <a:latin typeface="Arial"/>
                <a:cs typeface="Arial"/>
              </a:rPr>
              <a:t> </a:t>
            </a:r>
            <a:r>
              <a:rPr sz="2800" spc="4" dirty="0" smtClean="0">
                <a:latin typeface="Arial"/>
                <a:cs typeface="Arial"/>
              </a:rPr>
              <a:t>I</a:t>
            </a:r>
            <a:r>
              <a:rPr sz="2800" spc="0" dirty="0" smtClean="0">
                <a:latin typeface="Arial"/>
                <a:cs typeface="Arial"/>
              </a:rPr>
              <a:t>I</a:t>
            </a:r>
            <a:r>
              <a:rPr sz="2800" spc="-14" dirty="0" smtClean="0">
                <a:latin typeface="Arial"/>
                <a:cs typeface="Arial"/>
              </a:rPr>
              <a:t> </a:t>
            </a:r>
            <a:r>
              <a:rPr sz="2800" spc="4" dirty="0" smtClean="0">
                <a:latin typeface="Arial"/>
                <a:cs typeface="Arial"/>
              </a:rPr>
              <a:t>pad</a:t>
            </a:r>
            <a:r>
              <a:rPr sz="2800" spc="0" dirty="0" smtClean="0">
                <a:latin typeface="Arial"/>
                <a:cs typeface="Arial"/>
              </a:rPr>
              <a:t>a</a:t>
            </a:r>
            <a:r>
              <a:rPr sz="2800" spc="9" dirty="0" smtClean="0">
                <a:latin typeface="Arial"/>
                <a:cs typeface="Arial"/>
              </a:rPr>
              <a:t> </a:t>
            </a:r>
            <a:r>
              <a:rPr sz="2800" spc="4" dirty="0" smtClean="0">
                <a:latin typeface="Arial"/>
                <a:cs typeface="Arial"/>
              </a:rPr>
              <a:t>po</a:t>
            </a:r>
            <a:r>
              <a:rPr sz="2800" spc="9" dirty="0" smtClean="0">
                <a:latin typeface="Arial"/>
                <a:cs typeface="Arial"/>
              </a:rPr>
              <a:t>r</a:t>
            </a:r>
            <a:r>
              <a:rPr sz="2800" spc="0" dirty="0" smtClean="0">
                <a:latin typeface="Arial"/>
                <a:cs typeface="Arial"/>
              </a:rPr>
              <a:t>t</a:t>
            </a:r>
            <a:r>
              <a:rPr sz="2800" spc="4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l.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3820937"/>
            <a:ext cx="376021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4" dirty="0" smtClean="0">
                <a:latin typeface="Arial"/>
                <a:cs typeface="Arial"/>
              </a:rPr>
              <a:t>3.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3139" y="3820937"/>
            <a:ext cx="7369738" cy="26873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8635">
              <a:lnSpc>
                <a:spcPts val="2960"/>
              </a:lnSpc>
              <a:spcBef>
                <a:spcPts val="148"/>
              </a:spcBef>
            </a:pPr>
            <a:r>
              <a:rPr sz="2800" spc="9" dirty="0" smtClean="0">
                <a:latin typeface="Arial"/>
                <a:cs typeface="Arial"/>
              </a:rPr>
              <a:t>M</a:t>
            </a:r>
            <a:r>
              <a:rPr sz="2800" spc="4" dirty="0" smtClean="0">
                <a:latin typeface="Arial"/>
                <a:cs typeface="Arial"/>
              </a:rPr>
              <a:t>aha</a:t>
            </a:r>
            <a:r>
              <a:rPr sz="2800" spc="0" dirty="0" smtClean="0">
                <a:latin typeface="Arial"/>
                <a:cs typeface="Arial"/>
              </a:rPr>
              <a:t>sis</a:t>
            </a:r>
            <a:r>
              <a:rPr sz="2800" spc="-39" dirty="0" smtClean="0">
                <a:latin typeface="Arial"/>
                <a:cs typeface="Arial"/>
              </a:rPr>
              <a:t>w</a:t>
            </a:r>
            <a:r>
              <a:rPr sz="2800" spc="0" dirty="0" smtClean="0">
                <a:latin typeface="Arial"/>
                <a:cs typeface="Arial"/>
              </a:rPr>
              <a:t>a</a:t>
            </a:r>
            <a:r>
              <a:rPr sz="2800" spc="44" dirty="0" smtClean="0">
                <a:latin typeface="Arial"/>
                <a:cs typeface="Arial"/>
              </a:rPr>
              <a:t> </a:t>
            </a:r>
            <a:r>
              <a:rPr sz="2800" spc="9" dirty="0" smtClean="0">
                <a:latin typeface="Arial"/>
                <a:cs typeface="Arial"/>
              </a:rPr>
              <a:t>m</a:t>
            </a:r>
            <a:r>
              <a:rPr sz="2800" spc="4" dirty="0" smtClean="0">
                <a:latin typeface="Arial"/>
                <a:cs typeface="Arial"/>
              </a:rPr>
              <a:t>en</a:t>
            </a:r>
            <a:r>
              <a:rPr sz="2800" spc="0" dirty="0" smtClean="0">
                <a:latin typeface="Arial"/>
                <a:cs typeface="Arial"/>
              </a:rPr>
              <a:t>c</a:t>
            </a:r>
            <a:r>
              <a:rPr sz="2800" spc="4" dirty="0" smtClean="0">
                <a:latin typeface="Arial"/>
                <a:cs typeface="Arial"/>
              </a:rPr>
              <a:t>eta</a:t>
            </a:r>
            <a:r>
              <a:rPr sz="2800" spc="0" dirty="0" smtClean="0">
                <a:latin typeface="Arial"/>
                <a:cs typeface="Arial"/>
              </a:rPr>
              <a:t>k </a:t>
            </a:r>
            <a:r>
              <a:rPr sz="2800" spc="-9" dirty="0" smtClean="0">
                <a:latin typeface="Arial"/>
                <a:cs typeface="Arial"/>
              </a:rPr>
              <a:t>S</a:t>
            </a:r>
            <a:r>
              <a:rPr sz="2800" spc="0" dirty="0" smtClean="0">
                <a:latin typeface="Arial"/>
                <a:cs typeface="Arial"/>
              </a:rPr>
              <a:t>K </a:t>
            </a:r>
            <a:r>
              <a:rPr sz="2800" spc="-9" dirty="0" smtClean="0">
                <a:latin typeface="Arial"/>
                <a:cs typeface="Arial"/>
              </a:rPr>
              <a:t>P</a:t>
            </a:r>
            <a:r>
              <a:rPr sz="2800" spc="4" dirty="0" smtClean="0">
                <a:latin typeface="Arial"/>
                <a:cs typeface="Arial"/>
              </a:rPr>
              <a:t>e</a:t>
            </a:r>
            <a:r>
              <a:rPr sz="2800" spc="9" dirty="0" smtClean="0">
                <a:latin typeface="Arial"/>
                <a:cs typeface="Arial"/>
              </a:rPr>
              <a:t>m</a:t>
            </a:r>
            <a:r>
              <a:rPr sz="2800" spc="4" dirty="0" smtClean="0">
                <a:latin typeface="Arial"/>
                <a:cs typeface="Arial"/>
              </a:rPr>
              <a:t>b</a:t>
            </a:r>
            <a:r>
              <a:rPr sz="2800" spc="0" dirty="0" smtClean="0">
                <a:latin typeface="Arial"/>
                <a:cs typeface="Arial"/>
              </a:rPr>
              <a:t>i</a:t>
            </a:r>
            <a:r>
              <a:rPr sz="2800" spc="9" dirty="0" smtClean="0">
                <a:latin typeface="Arial"/>
                <a:cs typeface="Arial"/>
              </a:rPr>
              <a:t>m</a:t>
            </a:r>
            <a:r>
              <a:rPr sz="2800" spc="4" dirty="0" smtClean="0">
                <a:latin typeface="Arial"/>
                <a:cs typeface="Arial"/>
              </a:rPr>
              <a:t>b</a:t>
            </a:r>
            <a:r>
              <a:rPr sz="2800" spc="0" dirty="0" smtClean="0">
                <a:latin typeface="Arial"/>
                <a:cs typeface="Arial"/>
              </a:rPr>
              <a:t>i</a:t>
            </a:r>
            <a:r>
              <a:rPr sz="2800" spc="4" dirty="0" smtClean="0">
                <a:latin typeface="Arial"/>
                <a:cs typeface="Arial"/>
              </a:rPr>
              <a:t>n</a:t>
            </a:r>
            <a:r>
              <a:rPr sz="2800" spc="0" dirty="0" smtClean="0">
                <a:latin typeface="Arial"/>
                <a:cs typeface="Arial"/>
              </a:rPr>
              <a:t>g</a:t>
            </a:r>
            <a:r>
              <a:rPr sz="2800" spc="9" dirty="0" smtClean="0">
                <a:latin typeface="Arial"/>
                <a:cs typeface="Arial"/>
              </a:rPr>
              <a:t> </a:t>
            </a:r>
            <a:r>
              <a:rPr sz="2800" spc="4" dirty="0" smtClean="0">
                <a:latin typeface="Arial"/>
                <a:cs typeface="Arial"/>
              </a:rPr>
              <a:t>dan</a:t>
            </a:r>
            <a:endParaRPr sz="2800">
              <a:latin typeface="Arial"/>
              <a:cs typeface="Arial"/>
            </a:endParaRPr>
          </a:p>
          <a:p>
            <a:pPr marL="12700" marR="48635">
              <a:lnSpc>
                <a:spcPct val="95825"/>
              </a:lnSpc>
            </a:pPr>
            <a:r>
              <a:rPr sz="2800" spc="9" dirty="0" smtClean="0">
                <a:latin typeface="Arial"/>
                <a:cs typeface="Arial"/>
              </a:rPr>
              <a:t>m</a:t>
            </a:r>
            <a:r>
              <a:rPr sz="2800" spc="0" dirty="0" smtClean="0">
                <a:latin typeface="Arial"/>
                <a:cs typeface="Arial"/>
              </a:rPr>
              <a:t>i</a:t>
            </a:r>
            <a:r>
              <a:rPr sz="2800" spc="4" dirty="0" smtClean="0">
                <a:latin typeface="Arial"/>
                <a:cs typeface="Arial"/>
              </a:rPr>
              <a:t>n</a:t>
            </a:r>
            <a:r>
              <a:rPr sz="2800" spc="0" dirty="0" smtClean="0">
                <a:latin typeface="Arial"/>
                <a:cs typeface="Arial"/>
              </a:rPr>
              <a:t>ta</a:t>
            </a:r>
            <a:r>
              <a:rPr sz="2800" spc="-14" dirty="0" smtClean="0">
                <a:latin typeface="Arial"/>
                <a:cs typeface="Arial"/>
              </a:rPr>
              <a:t> </a:t>
            </a:r>
            <a:r>
              <a:rPr sz="2800" spc="4" dirty="0" smtClean="0">
                <a:latin typeface="Arial"/>
                <a:cs typeface="Arial"/>
              </a:rPr>
              <a:t>tand</a:t>
            </a:r>
            <a:r>
              <a:rPr sz="2800" spc="0" dirty="0" smtClean="0">
                <a:latin typeface="Arial"/>
                <a:cs typeface="Arial"/>
              </a:rPr>
              <a:t>a</a:t>
            </a:r>
            <a:r>
              <a:rPr sz="2800" spc="9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t</a:t>
            </a:r>
            <a:r>
              <a:rPr sz="2800" spc="4" dirty="0" smtClean="0">
                <a:latin typeface="Arial"/>
                <a:cs typeface="Arial"/>
              </a:rPr>
              <a:t>anga</a:t>
            </a:r>
            <a:r>
              <a:rPr sz="2800" spc="0" dirty="0" smtClean="0">
                <a:latin typeface="Arial"/>
                <a:cs typeface="Arial"/>
              </a:rPr>
              <a:t>n</a:t>
            </a:r>
            <a:r>
              <a:rPr sz="2800" spc="9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D</a:t>
            </a:r>
            <a:r>
              <a:rPr sz="2800" spc="4" dirty="0" smtClean="0">
                <a:latin typeface="Arial"/>
                <a:cs typeface="Arial"/>
              </a:rPr>
              <a:t>e</a:t>
            </a:r>
            <a:r>
              <a:rPr sz="2800" spc="0" dirty="0" smtClean="0">
                <a:latin typeface="Arial"/>
                <a:cs typeface="Arial"/>
              </a:rPr>
              <a:t>k</a:t>
            </a:r>
            <a:r>
              <a:rPr sz="2800" spc="4" dirty="0" smtClean="0">
                <a:latin typeface="Arial"/>
                <a:cs typeface="Arial"/>
              </a:rPr>
              <a:t>an</a:t>
            </a:r>
            <a:endParaRPr sz="2800">
              <a:latin typeface="Arial"/>
              <a:cs typeface="Arial"/>
            </a:endParaRPr>
          </a:p>
          <a:p>
            <a:pPr marL="12700" marR="48635">
              <a:lnSpc>
                <a:spcPct val="95825"/>
              </a:lnSpc>
              <a:spcBef>
                <a:spcPts val="820"/>
              </a:spcBef>
            </a:pPr>
            <a:r>
              <a:rPr sz="2800" spc="9" dirty="0" smtClean="0">
                <a:latin typeface="Arial"/>
                <a:cs typeface="Arial"/>
              </a:rPr>
              <a:t>M</a:t>
            </a:r>
            <a:r>
              <a:rPr sz="2800" spc="4" dirty="0" smtClean="0">
                <a:latin typeface="Arial"/>
                <a:cs typeface="Arial"/>
              </a:rPr>
              <a:t>en</a:t>
            </a:r>
            <a:r>
              <a:rPr sz="2800" spc="-59" dirty="0" smtClean="0">
                <a:latin typeface="Arial"/>
                <a:cs typeface="Arial"/>
              </a:rPr>
              <a:t>y</a:t>
            </a:r>
            <a:r>
              <a:rPr sz="2800" spc="4" dirty="0" smtClean="0">
                <a:latin typeface="Arial"/>
                <a:cs typeface="Arial"/>
              </a:rPr>
              <a:t>e</a:t>
            </a:r>
            <a:r>
              <a:rPr sz="2800" spc="9" dirty="0" smtClean="0">
                <a:latin typeface="Arial"/>
                <a:cs typeface="Arial"/>
              </a:rPr>
              <a:t>r</a:t>
            </a:r>
            <a:r>
              <a:rPr sz="2800" spc="4" dirty="0" smtClean="0">
                <a:latin typeface="Arial"/>
                <a:cs typeface="Arial"/>
              </a:rPr>
              <a:t>ah</a:t>
            </a:r>
            <a:r>
              <a:rPr sz="2800" spc="0" dirty="0" smtClean="0">
                <a:latin typeface="Arial"/>
                <a:cs typeface="Arial"/>
              </a:rPr>
              <a:t>k</a:t>
            </a:r>
            <a:r>
              <a:rPr sz="2800" spc="4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n</a:t>
            </a:r>
            <a:r>
              <a:rPr sz="2800" spc="44" dirty="0" smtClean="0">
                <a:latin typeface="Arial"/>
                <a:cs typeface="Arial"/>
              </a:rPr>
              <a:t> </a:t>
            </a:r>
            <a:r>
              <a:rPr sz="2800" spc="-9" dirty="0" smtClean="0">
                <a:latin typeface="Arial"/>
                <a:cs typeface="Arial"/>
              </a:rPr>
              <a:t>S</a:t>
            </a:r>
            <a:r>
              <a:rPr sz="2800" spc="0" dirty="0" smtClean="0">
                <a:latin typeface="Arial"/>
                <a:cs typeface="Arial"/>
              </a:rPr>
              <a:t>K k</a:t>
            </a:r>
            <a:r>
              <a:rPr sz="2800" spc="4" dirty="0" smtClean="0">
                <a:latin typeface="Arial"/>
                <a:cs typeface="Arial"/>
              </a:rPr>
              <a:t>epad</a:t>
            </a:r>
            <a:r>
              <a:rPr sz="2800" spc="0" dirty="0" smtClean="0">
                <a:latin typeface="Arial"/>
                <a:cs typeface="Arial"/>
              </a:rPr>
              <a:t>a</a:t>
            </a:r>
            <a:r>
              <a:rPr sz="2800" spc="24" dirty="0" smtClean="0">
                <a:latin typeface="Arial"/>
                <a:cs typeface="Arial"/>
              </a:rPr>
              <a:t> </a:t>
            </a:r>
            <a:r>
              <a:rPr sz="2800" spc="9" dirty="0" smtClean="0">
                <a:latin typeface="Arial"/>
                <a:cs typeface="Arial"/>
              </a:rPr>
              <a:t>m</a:t>
            </a:r>
            <a:r>
              <a:rPr sz="2800" spc="4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si</a:t>
            </a:r>
            <a:r>
              <a:rPr sz="2800" spc="4" dirty="0" smtClean="0">
                <a:latin typeface="Arial"/>
                <a:cs typeface="Arial"/>
              </a:rPr>
              <a:t>ng</a:t>
            </a:r>
            <a:r>
              <a:rPr sz="2800" spc="14" dirty="0" smtClean="0">
                <a:latin typeface="Arial"/>
                <a:cs typeface="Arial"/>
              </a:rPr>
              <a:t>-</a:t>
            </a:r>
            <a:r>
              <a:rPr sz="2800" spc="9" dirty="0" smtClean="0">
                <a:latin typeface="Arial"/>
                <a:cs typeface="Arial"/>
              </a:rPr>
              <a:t>m</a:t>
            </a:r>
            <a:r>
              <a:rPr sz="2800" spc="4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si</a:t>
            </a:r>
            <a:r>
              <a:rPr sz="2800" spc="4" dirty="0" smtClean="0">
                <a:latin typeface="Arial"/>
                <a:cs typeface="Arial"/>
              </a:rPr>
              <a:t>ng</a:t>
            </a:r>
            <a:endParaRPr sz="2800">
              <a:latin typeface="Arial"/>
              <a:cs typeface="Arial"/>
            </a:endParaRPr>
          </a:p>
          <a:p>
            <a:pPr marL="12700" marR="48635">
              <a:lnSpc>
                <a:spcPct val="95825"/>
              </a:lnSpc>
              <a:spcBef>
                <a:spcPts val="140"/>
              </a:spcBef>
            </a:pPr>
            <a:r>
              <a:rPr sz="2800" spc="-9" dirty="0" smtClean="0">
                <a:latin typeface="Arial"/>
                <a:cs typeface="Arial"/>
              </a:rPr>
              <a:t>P</a:t>
            </a:r>
            <a:r>
              <a:rPr sz="2800" spc="4" dirty="0" smtClean="0">
                <a:latin typeface="Arial"/>
                <a:cs typeface="Arial"/>
              </a:rPr>
              <a:t>e</a:t>
            </a:r>
            <a:r>
              <a:rPr sz="2800" spc="9" dirty="0" smtClean="0">
                <a:latin typeface="Arial"/>
                <a:cs typeface="Arial"/>
              </a:rPr>
              <a:t>m</a:t>
            </a:r>
            <a:r>
              <a:rPr sz="2800" spc="4" dirty="0" smtClean="0">
                <a:latin typeface="Arial"/>
                <a:cs typeface="Arial"/>
              </a:rPr>
              <a:t>b</a:t>
            </a:r>
            <a:r>
              <a:rPr sz="2800" spc="0" dirty="0" smtClean="0">
                <a:latin typeface="Arial"/>
                <a:cs typeface="Arial"/>
              </a:rPr>
              <a:t>i</a:t>
            </a:r>
            <a:r>
              <a:rPr sz="2800" spc="9" dirty="0" smtClean="0">
                <a:latin typeface="Arial"/>
                <a:cs typeface="Arial"/>
              </a:rPr>
              <a:t>m</a:t>
            </a:r>
            <a:r>
              <a:rPr sz="2800" spc="4" dirty="0" smtClean="0">
                <a:latin typeface="Arial"/>
                <a:cs typeface="Arial"/>
              </a:rPr>
              <a:t>b</a:t>
            </a:r>
            <a:r>
              <a:rPr sz="2800" spc="0" dirty="0" smtClean="0">
                <a:latin typeface="Arial"/>
                <a:cs typeface="Arial"/>
              </a:rPr>
              <a:t>i</a:t>
            </a:r>
            <a:r>
              <a:rPr sz="2800" spc="4" dirty="0" smtClean="0">
                <a:latin typeface="Arial"/>
                <a:cs typeface="Arial"/>
              </a:rPr>
              <a:t>ng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41"/>
              </a:lnSpc>
              <a:spcBef>
                <a:spcPts val="820"/>
              </a:spcBef>
            </a:pPr>
            <a:r>
              <a:rPr sz="2800" b="1" spc="-4" dirty="0" smtClean="0">
                <a:latin typeface="Arial"/>
                <a:cs typeface="Arial"/>
              </a:rPr>
              <a:t>B</a:t>
            </a:r>
            <a:r>
              <a:rPr sz="2800" b="1" spc="0" dirty="0" smtClean="0">
                <a:latin typeface="Arial"/>
                <a:cs typeface="Arial"/>
              </a:rPr>
              <a:t>i</a:t>
            </a:r>
            <a:r>
              <a:rPr sz="2800" b="1" spc="-9" dirty="0" smtClean="0">
                <a:latin typeface="Arial"/>
                <a:cs typeface="Arial"/>
              </a:rPr>
              <a:t>m</a:t>
            </a:r>
            <a:r>
              <a:rPr sz="2800" b="1" spc="9" dirty="0" smtClean="0">
                <a:latin typeface="Arial"/>
                <a:cs typeface="Arial"/>
              </a:rPr>
              <a:t>b</a:t>
            </a:r>
            <a:r>
              <a:rPr sz="2800" b="1" spc="0" dirty="0" smtClean="0">
                <a:latin typeface="Arial"/>
                <a:cs typeface="Arial"/>
              </a:rPr>
              <a:t>i</a:t>
            </a:r>
            <a:r>
              <a:rPr sz="2800" b="1" spc="9" dirty="0" smtClean="0">
                <a:latin typeface="Arial"/>
                <a:cs typeface="Arial"/>
              </a:rPr>
              <a:t>ng</a:t>
            </a:r>
            <a:r>
              <a:rPr sz="2800" b="1" spc="4" dirty="0" smtClean="0">
                <a:latin typeface="Arial"/>
                <a:cs typeface="Arial"/>
              </a:rPr>
              <a:t>a</a:t>
            </a:r>
            <a:r>
              <a:rPr sz="2800" b="1" spc="9" dirty="0" smtClean="0">
                <a:latin typeface="Arial"/>
                <a:cs typeface="Arial"/>
              </a:rPr>
              <a:t>n</a:t>
            </a:r>
            <a:r>
              <a:rPr sz="2800" b="1" spc="0" dirty="0" smtClean="0">
                <a:latin typeface="Arial"/>
                <a:cs typeface="Arial"/>
              </a:rPr>
              <a:t>/</a:t>
            </a:r>
            <a:r>
              <a:rPr sz="2800" b="1" spc="4" dirty="0" smtClean="0">
                <a:latin typeface="Arial"/>
                <a:cs typeface="Arial"/>
              </a:rPr>
              <a:t>k</a:t>
            </a:r>
            <a:r>
              <a:rPr sz="2800" b="1" spc="9" dirty="0" smtClean="0">
                <a:latin typeface="Arial"/>
                <a:cs typeface="Arial"/>
              </a:rPr>
              <a:t>on</a:t>
            </a:r>
            <a:r>
              <a:rPr sz="2800" b="1" spc="4" dirty="0" smtClean="0">
                <a:latin typeface="Arial"/>
                <a:cs typeface="Arial"/>
              </a:rPr>
              <a:t>s</a:t>
            </a:r>
            <a:r>
              <a:rPr sz="2800" b="1" spc="9" dirty="0" smtClean="0">
                <a:latin typeface="Arial"/>
                <a:cs typeface="Arial"/>
              </a:rPr>
              <a:t>u</a:t>
            </a:r>
            <a:r>
              <a:rPr sz="2800" b="1" spc="0" dirty="0" smtClean="0">
                <a:latin typeface="Arial"/>
                <a:cs typeface="Arial"/>
              </a:rPr>
              <a:t>l</a:t>
            </a:r>
            <a:r>
              <a:rPr sz="2800" b="1" spc="9" dirty="0" smtClean="0">
                <a:latin typeface="Arial"/>
                <a:cs typeface="Arial"/>
              </a:rPr>
              <a:t>t</a:t>
            </a:r>
            <a:r>
              <a:rPr sz="2800" b="1" spc="4" dirty="0" smtClean="0">
                <a:latin typeface="Arial"/>
                <a:cs typeface="Arial"/>
              </a:rPr>
              <a:t>as</a:t>
            </a:r>
            <a:r>
              <a:rPr sz="2800" b="1" spc="0" dirty="0" smtClean="0">
                <a:latin typeface="Arial"/>
                <a:cs typeface="Arial"/>
              </a:rPr>
              <a:t>i</a:t>
            </a:r>
            <a:r>
              <a:rPr sz="2800" b="1" spc="-75" dirty="0" smtClean="0">
                <a:latin typeface="Arial"/>
                <a:cs typeface="Arial"/>
              </a:rPr>
              <a:t> </a:t>
            </a:r>
            <a:r>
              <a:rPr sz="2800" b="1" spc="9" dirty="0" smtClean="0">
                <a:latin typeface="Arial"/>
                <a:cs typeface="Arial"/>
              </a:rPr>
              <a:t>d</a:t>
            </a:r>
            <a:r>
              <a:rPr sz="2800" b="1" spc="4" dirty="0" smtClean="0">
                <a:latin typeface="Arial"/>
                <a:cs typeface="Arial"/>
              </a:rPr>
              <a:t>e</a:t>
            </a:r>
            <a:r>
              <a:rPr sz="2800" b="1" spc="9" dirty="0" smtClean="0">
                <a:latin typeface="Arial"/>
                <a:cs typeface="Arial"/>
              </a:rPr>
              <a:t>ng</a:t>
            </a:r>
            <a:r>
              <a:rPr sz="2800" b="1" spc="4" dirty="0" smtClean="0">
                <a:latin typeface="Arial"/>
                <a:cs typeface="Arial"/>
              </a:rPr>
              <a:t>a</a:t>
            </a:r>
            <a:r>
              <a:rPr sz="2800" b="1" spc="0" dirty="0" smtClean="0">
                <a:latin typeface="Arial"/>
                <a:cs typeface="Arial"/>
              </a:rPr>
              <a:t>n </a:t>
            </a:r>
            <a:r>
              <a:rPr sz="2800" b="1" spc="-9" dirty="0" smtClean="0">
                <a:latin typeface="Arial"/>
                <a:cs typeface="Arial"/>
              </a:rPr>
              <a:t>P</a:t>
            </a:r>
            <a:r>
              <a:rPr sz="2800" b="1" spc="4" dirty="0" smtClean="0">
                <a:latin typeface="Arial"/>
                <a:cs typeface="Arial"/>
              </a:rPr>
              <a:t>e</a:t>
            </a:r>
            <a:r>
              <a:rPr sz="2800" b="1" spc="-9" dirty="0" smtClean="0">
                <a:latin typeface="Arial"/>
                <a:cs typeface="Arial"/>
              </a:rPr>
              <a:t>m</a:t>
            </a:r>
            <a:r>
              <a:rPr sz="2800" b="1" spc="9" dirty="0" smtClean="0">
                <a:latin typeface="Arial"/>
                <a:cs typeface="Arial"/>
              </a:rPr>
              <a:t>b</a:t>
            </a:r>
            <a:r>
              <a:rPr sz="2800" b="1" spc="0" dirty="0" smtClean="0">
                <a:latin typeface="Arial"/>
                <a:cs typeface="Arial"/>
              </a:rPr>
              <a:t>i</a:t>
            </a:r>
            <a:r>
              <a:rPr sz="2800" b="1" spc="-9" dirty="0" smtClean="0">
                <a:latin typeface="Arial"/>
                <a:cs typeface="Arial"/>
              </a:rPr>
              <a:t>m</a:t>
            </a:r>
            <a:r>
              <a:rPr sz="2800" b="1" spc="9" dirty="0" smtClean="0">
                <a:latin typeface="Arial"/>
                <a:cs typeface="Arial"/>
              </a:rPr>
              <a:t>b</a:t>
            </a:r>
            <a:r>
              <a:rPr sz="2800" b="1" spc="0" dirty="0" smtClean="0">
                <a:latin typeface="Arial"/>
                <a:cs typeface="Arial"/>
              </a:rPr>
              <a:t>i</a:t>
            </a:r>
            <a:r>
              <a:rPr sz="2800" b="1" spc="9" dirty="0" smtClean="0">
                <a:latin typeface="Arial"/>
                <a:cs typeface="Arial"/>
              </a:rPr>
              <a:t>ng </a:t>
            </a:r>
            <a:r>
              <a:rPr sz="2800" b="1" spc="-9" dirty="0" smtClean="0">
                <a:latin typeface="Arial"/>
                <a:cs typeface="Arial"/>
              </a:rPr>
              <a:t>m</a:t>
            </a:r>
            <a:r>
              <a:rPr sz="2800" b="1" spc="4" dirty="0" smtClean="0">
                <a:latin typeface="Arial"/>
                <a:cs typeface="Arial"/>
              </a:rPr>
              <a:t>i</a:t>
            </a:r>
            <a:r>
              <a:rPr sz="2800" b="1" spc="9" dirty="0" smtClean="0">
                <a:latin typeface="Arial"/>
                <a:cs typeface="Arial"/>
              </a:rPr>
              <a:t>n</a:t>
            </a:r>
            <a:r>
              <a:rPr sz="2800" b="1" spc="0" dirty="0" smtClean="0">
                <a:latin typeface="Arial"/>
                <a:cs typeface="Arial"/>
              </a:rPr>
              <a:t>.</a:t>
            </a:r>
            <a:r>
              <a:rPr sz="2800" b="1" spc="-34" dirty="0" smtClean="0">
                <a:latin typeface="Arial"/>
                <a:cs typeface="Arial"/>
              </a:rPr>
              <a:t> </a:t>
            </a:r>
            <a:r>
              <a:rPr sz="2800" b="1" spc="4" dirty="0" smtClean="0">
                <a:latin typeface="Arial"/>
                <a:cs typeface="Arial"/>
              </a:rPr>
              <a:t>6x</a:t>
            </a:r>
            <a:r>
              <a:rPr sz="2800" spc="0" dirty="0" smtClean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4760737"/>
            <a:ext cx="376021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4" dirty="0" smtClean="0">
                <a:latin typeface="Arial"/>
                <a:cs typeface="Arial"/>
              </a:rPr>
              <a:t>4.</a:t>
            </a:r>
            <a:endParaRPr sz="2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35940" y="5700537"/>
            <a:ext cx="376021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b="1" spc="4" dirty="0" smtClean="0">
                <a:latin typeface="Arial"/>
                <a:cs typeface="Arial"/>
              </a:rPr>
              <a:t>5.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43</TotalTime>
  <Words>1723</Words>
  <Application>Microsoft Office PowerPoint</Application>
  <PresentationFormat>On-screen Show (4:3)</PresentationFormat>
  <Paragraphs>472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axio</cp:lastModifiedBy>
  <cp:revision>5</cp:revision>
  <dcterms:modified xsi:type="dcterms:W3CDTF">2020-01-24T08:17:41Z</dcterms:modified>
</cp:coreProperties>
</file>